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268FB4-E6F8-4E39-A3B9-AEA230C08BD1}" v="35" dt="2025-10-07T07:04:25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Armstrong" userId="38a3569949095390" providerId="LiveId" clId="{F8A5A364-AA07-455C-BD5F-EC6CA965887D}"/>
    <pc:docChg chg="undo custSel addSld modSld sldOrd">
      <pc:chgData name="Ruth Armstrong" userId="38a3569949095390" providerId="LiveId" clId="{F8A5A364-AA07-455C-BD5F-EC6CA965887D}" dt="2025-10-07T07:05:27.170" v="1108" actId="14100"/>
      <pc:docMkLst>
        <pc:docMk/>
      </pc:docMkLst>
      <pc:sldChg chg="addSp modSp mod ord setBg">
        <pc:chgData name="Ruth Armstrong" userId="38a3569949095390" providerId="LiveId" clId="{F8A5A364-AA07-455C-BD5F-EC6CA965887D}" dt="2025-10-07T07:01:15.680" v="979"/>
        <pc:sldMkLst>
          <pc:docMk/>
          <pc:sldMk cId="206209698" sldId="258"/>
        </pc:sldMkLst>
        <pc:spChg chg="mod ord">
          <ac:chgData name="Ruth Armstrong" userId="38a3569949095390" providerId="LiveId" clId="{F8A5A364-AA07-455C-BD5F-EC6CA965887D}" dt="2025-10-07T06:54:01.371" v="777" actId="6549"/>
          <ac:spMkLst>
            <pc:docMk/>
            <pc:sldMk cId="206209698" sldId="258"/>
            <ac:spMk id="2" creationId="{CB607B9F-93EF-D1D5-9D44-C0E8C71F6049}"/>
          </ac:spMkLst>
        </pc:spChg>
        <pc:spChg chg="add">
          <ac:chgData name="Ruth Armstrong" userId="38a3569949095390" providerId="LiveId" clId="{F8A5A364-AA07-455C-BD5F-EC6CA965887D}" dt="2025-10-02T14:54:44.293" v="284" actId="26606"/>
          <ac:spMkLst>
            <pc:docMk/>
            <pc:sldMk cId="206209698" sldId="258"/>
            <ac:spMk id="1037" creationId="{848F64AA-5BE2-4280-BEFA-DC288118FCCE}"/>
          </ac:spMkLst>
        </pc:spChg>
        <pc:picChg chg="mod">
          <ac:chgData name="Ruth Armstrong" userId="38a3569949095390" providerId="LiveId" clId="{F8A5A364-AA07-455C-BD5F-EC6CA965887D}" dt="2025-10-02T14:54:44.293" v="284" actId="26606"/>
          <ac:picMkLst>
            <pc:docMk/>
            <pc:sldMk cId="206209698" sldId="258"/>
            <ac:picMk id="1026" creationId="{FECFD09F-BA16-F924-4BA3-1CDEF2FEF29C}"/>
          </ac:picMkLst>
        </pc:picChg>
        <pc:picChg chg="mod ord">
          <ac:chgData name="Ruth Armstrong" userId="38a3569949095390" providerId="LiveId" clId="{F8A5A364-AA07-455C-BD5F-EC6CA965887D}" dt="2025-10-02T14:54:44.293" v="284" actId="26606"/>
          <ac:picMkLst>
            <pc:docMk/>
            <pc:sldMk cId="206209698" sldId="258"/>
            <ac:picMk id="1030" creationId="{EEAD32B9-4038-28D9-69F3-BF7F316E567D}"/>
          </ac:picMkLst>
        </pc:picChg>
        <pc:picChg chg="mod">
          <ac:chgData name="Ruth Armstrong" userId="38a3569949095390" providerId="LiveId" clId="{F8A5A364-AA07-455C-BD5F-EC6CA965887D}" dt="2025-10-02T14:54:44.293" v="284" actId="26606"/>
          <ac:picMkLst>
            <pc:docMk/>
            <pc:sldMk cId="206209698" sldId="258"/>
            <ac:picMk id="1032" creationId="{E54E1290-E359-F24F-A4E6-08FAFD51F253}"/>
          </ac:picMkLst>
        </pc:picChg>
      </pc:sldChg>
      <pc:sldChg chg="modSp new mod">
        <pc:chgData name="Ruth Armstrong" userId="38a3569949095390" providerId="LiveId" clId="{F8A5A364-AA07-455C-BD5F-EC6CA965887D}" dt="2025-10-02T14:40:41.387" v="51" actId="20577"/>
        <pc:sldMkLst>
          <pc:docMk/>
          <pc:sldMk cId="4240454564" sldId="260"/>
        </pc:sldMkLst>
        <pc:spChg chg="mod">
          <ac:chgData name="Ruth Armstrong" userId="38a3569949095390" providerId="LiveId" clId="{F8A5A364-AA07-455C-BD5F-EC6CA965887D}" dt="2025-10-02T14:40:06.814" v="40" actId="27636"/>
          <ac:spMkLst>
            <pc:docMk/>
            <pc:sldMk cId="4240454564" sldId="260"/>
            <ac:spMk id="2" creationId="{113AAD98-C8E6-DC2B-6927-D96F661B0542}"/>
          </ac:spMkLst>
        </pc:spChg>
        <pc:spChg chg="mod">
          <ac:chgData name="Ruth Armstrong" userId="38a3569949095390" providerId="LiveId" clId="{F8A5A364-AA07-455C-BD5F-EC6CA965887D}" dt="2025-10-02T14:40:41.387" v="51" actId="20577"/>
          <ac:spMkLst>
            <pc:docMk/>
            <pc:sldMk cId="4240454564" sldId="260"/>
            <ac:spMk id="3" creationId="{7B8BD68C-6741-1977-970A-5FEAE204B738}"/>
          </ac:spMkLst>
        </pc:spChg>
      </pc:sldChg>
      <pc:sldChg chg="addSp modSp new mod setBg">
        <pc:chgData name="Ruth Armstrong" userId="38a3569949095390" providerId="LiveId" clId="{F8A5A364-AA07-455C-BD5F-EC6CA965887D}" dt="2025-10-02T14:43:09.482" v="113" actId="403"/>
        <pc:sldMkLst>
          <pc:docMk/>
          <pc:sldMk cId="3012060695" sldId="261"/>
        </pc:sldMkLst>
        <pc:spChg chg="mod">
          <ac:chgData name="Ruth Armstrong" userId="38a3569949095390" providerId="LiveId" clId="{F8A5A364-AA07-455C-BD5F-EC6CA965887D}" dt="2025-10-02T14:42:45.163" v="57" actId="20577"/>
          <ac:spMkLst>
            <pc:docMk/>
            <pc:sldMk cId="3012060695" sldId="261"/>
            <ac:spMk id="2" creationId="{47E99B9A-F6F9-AE65-4762-A1B5F099EB19}"/>
          </ac:spMkLst>
        </pc:spChg>
        <pc:spChg chg="mod ord">
          <ac:chgData name="Ruth Armstrong" userId="38a3569949095390" providerId="LiveId" clId="{F8A5A364-AA07-455C-BD5F-EC6CA965887D}" dt="2025-10-02T14:43:09.482" v="113" actId="403"/>
          <ac:spMkLst>
            <pc:docMk/>
            <pc:sldMk cId="3012060695" sldId="261"/>
            <ac:spMk id="3" creationId="{2AFE273B-3A5E-D3D3-8193-9E29060A8104}"/>
          </ac:spMkLst>
        </pc:spChg>
        <pc:spChg chg="add">
          <ac:chgData name="Ruth Armstrong" userId="38a3569949095390" providerId="LiveId" clId="{F8A5A364-AA07-455C-BD5F-EC6CA965887D}" dt="2025-10-02T14:42:36.258" v="56" actId="26606"/>
          <ac:spMkLst>
            <pc:docMk/>
            <pc:sldMk cId="3012060695" sldId="261"/>
            <ac:spMk id="9" creationId="{327D73B4-9F5C-4A64-A179-51B9500CB8B5}"/>
          </ac:spMkLst>
        </pc:spChg>
        <pc:spChg chg="add">
          <ac:chgData name="Ruth Armstrong" userId="38a3569949095390" providerId="LiveId" clId="{F8A5A364-AA07-455C-BD5F-EC6CA965887D}" dt="2025-10-02T14:42:36.258" v="56" actId="26606"/>
          <ac:spMkLst>
            <pc:docMk/>
            <pc:sldMk cId="3012060695" sldId="261"/>
            <ac:spMk id="11" creationId="{C1F06963-6374-4B48-844F-071A9BAAAE02}"/>
          </ac:spMkLst>
        </pc:spChg>
        <pc:spChg chg="add">
          <ac:chgData name="Ruth Armstrong" userId="38a3569949095390" providerId="LiveId" clId="{F8A5A364-AA07-455C-BD5F-EC6CA965887D}" dt="2025-10-02T14:42:36.258" v="56" actId="26606"/>
          <ac:spMkLst>
            <pc:docMk/>
            <pc:sldMk cId="3012060695" sldId="261"/>
            <ac:spMk id="13" creationId="{6CB927A4-E432-4310-9CD5-E89FF5063179}"/>
          </ac:spMkLst>
        </pc:spChg>
        <pc:spChg chg="add">
          <ac:chgData name="Ruth Armstrong" userId="38a3569949095390" providerId="LiveId" clId="{F8A5A364-AA07-455C-BD5F-EC6CA965887D}" dt="2025-10-02T14:42:36.258" v="56" actId="26606"/>
          <ac:spMkLst>
            <pc:docMk/>
            <pc:sldMk cId="3012060695" sldId="261"/>
            <ac:spMk id="15" creationId="{1453BF6C-B012-48B7-B4E8-6D7AC7C27D02}"/>
          </ac:spMkLst>
        </pc:spChg>
        <pc:spChg chg="add">
          <ac:chgData name="Ruth Armstrong" userId="38a3569949095390" providerId="LiveId" clId="{F8A5A364-AA07-455C-BD5F-EC6CA965887D}" dt="2025-10-02T14:42:36.258" v="56" actId="26606"/>
          <ac:spMkLst>
            <pc:docMk/>
            <pc:sldMk cId="3012060695" sldId="261"/>
            <ac:spMk id="17" creationId="{E3020543-B24B-4EC4-8FFC-8DD88EEA91A8}"/>
          </ac:spMkLst>
        </pc:spChg>
        <pc:picChg chg="add mod">
          <ac:chgData name="Ruth Armstrong" userId="38a3569949095390" providerId="LiveId" clId="{F8A5A364-AA07-455C-BD5F-EC6CA965887D}" dt="2025-10-02T14:42:36.258" v="56" actId="26606"/>
          <ac:picMkLst>
            <pc:docMk/>
            <pc:sldMk cId="3012060695" sldId="261"/>
            <ac:picMk id="4" creationId="{A868A0BC-3269-92BD-F4E3-7249537DD481}"/>
          </ac:picMkLst>
        </pc:picChg>
        <pc:cxnChg chg="add">
          <ac:chgData name="Ruth Armstrong" userId="38a3569949095390" providerId="LiveId" clId="{F8A5A364-AA07-455C-BD5F-EC6CA965887D}" dt="2025-10-02T14:42:36.258" v="56" actId="26606"/>
          <ac:cxnSpMkLst>
            <pc:docMk/>
            <pc:sldMk cId="3012060695" sldId="261"/>
            <ac:cxnSpMk id="19" creationId="{C49DA8F6-BCC1-4447-B54C-57856834B94B}"/>
          </ac:cxnSpMkLst>
        </pc:cxnChg>
      </pc:sldChg>
      <pc:sldChg chg="addSp delSp modSp new mod setBg addAnim setClrOvrMap">
        <pc:chgData name="Ruth Armstrong" userId="38a3569949095390" providerId="LiveId" clId="{F8A5A364-AA07-455C-BD5F-EC6CA965887D}" dt="2025-10-02T14:47:47.547" v="128"/>
        <pc:sldMkLst>
          <pc:docMk/>
          <pc:sldMk cId="2656948954" sldId="262"/>
        </pc:sldMkLst>
        <pc:spChg chg="mod ord">
          <ac:chgData name="Ruth Armstrong" userId="38a3569949095390" providerId="LiveId" clId="{F8A5A364-AA07-455C-BD5F-EC6CA965887D}" dt="2025-10-02T14:47:47.544" v="127" actId="26606"/>
          <ac:spMkLst>
            <pc:docMk/>
            <pc:sldMk cId="2656948954" sldId="262"/>
            <ac:spMk id="2" creationId="{BAB38805-D050-184B-184A-29B079307C9A}"/>
          </ac:spMkLst>
        </pc:spChg>
        <pc:spChg chg="add">
          <ac:chgData name="Ruth Armstrong" userId="38a3569949095390" providerId="LiveId" clId="{F8A5A364-AA07-455C-BD5F-EC6CA965887D}" dt="2025-10-02T14:47:47.544" v="127" actId="26606"/>
          <ac:spMkLst>
            <pc:docMk/>
            <pc:sldMk cId="2656948954" sldId="262"/>
            <ac:spMk id="25" creationId="{BA175A65-42BE-4FDF-8AD0-5AC1CB946EAB}"/>
          </ac:spMkLst>
        </pc:spChg>
        <pc:picChg chg="add mod">
          <ac:chgData name="Ruth Armstrong" userId="38a3569949095390" providerId="LiveId" clId="{F8A5A364-AA07-455C-BD5F-EC6CA965887D}" dt="2025-10-02T14:47:47.544" v="127" actId="26606"/>
          <ac:picMkLst>
            <pc:docMk/>
            <pc:sldMk cId="2656948954" sldId="262"/>
            <ac:picMk id="4" creationId="{ED8936A2-0FE6-E44D-57D2-ECC6E9AF50C2}"/>
          </ac:picMkLst>
        </pc:picChg>
        <pc:picChg chg="add mod ord">
          <ac:chgData name="Ruth Armstrong" userId="38a3569949095390" providerId="LiveId" clId="{F8A5A364-AA07-455C-BD5F-EC6CA965887D}" dt="2025-10-02T14:47:47.544" v="127" actId="26606"/>
          <ac:picMkLst>
            <pc:docMk/>
            <pc:sldMk cId="2656948954" sldId="262"/>
            <ac:picMk id="5" creationId="{8945EA6C-4D34-E21C-E670-E6C210937F71}"/>
          </ac:picMkLst>
        </pc:picChg>
        <pc:picChg chg="add mod ord">
          <ac:chgData name="Ruth Armstrong" userId="38a3569949095390" providerId="LiveId" clId="{F8A5A364-AA07-455C-BD5F-EC6CA965887D}" dt="2025-10-02T14:47:47.544" v="127" actId="26606"/>
          <ac:picMkLst>
            <pc:docMk/>
            <pc:sldMk cId="2656948954" sldId="262"/>
            <ac:picMk id="6" creationId="{50C3E16D-F6D6-AFA4-AF8A-0B2DDC50658F}"/>
          </ac:picMkLst>
        </pc:picChg>
        <pc:picChg chg="add mod ord">
          <ac:chgData name="Ruth Armstrong" userId="38a3569949095390" providerId="LiveId" clId="{F8A5A364-AA07-455C-BD5F-EC6CA965887D}" dt="2025-10-02T14:47:47.544" v="127" actId="26606"/>
          <ac:picMkLst>
            <pc:docMk/>
            <pc:sldMk cId="2656948954" sldId="262"/>
            <ac:picMk id="7" creationId="{0166A664-0F68-2C99-D651-384FC1434A7D}"/>
          </ac:picMkLst>
        </pc:picChg>
      </pc:sldChg>
      <pc:sldChg chg="addSp new">
        <pc:chgData name="Ruth Armstrong" userId="38a3569949095390" providerId="LiveId" clId="{F8A5A364-AA07-455C-BD5F-EC6CA965887D}" dt="2025-10-02T14:48:28.449" v="130"/>
        <pc:sldMkLst>
          <pc:docMk/>
          <pc:sldMk cId="4239065779" sldId="263"/>
        </pc:sldMkLst>
        <pc:picChg chg="add">
          <ac:chgData name="Ruth Armstrong" userId="38a3569949095390" providerId="LiveId" clId="{F8A5A364-AA07-455C-BD5F-EC6CA965887D}" dt="2025-10-02T14:48:28.449" v="130"/>
          <ac:picMkLst>
            <pc:docMk/>
            <pc:sldMk cId="4239065779" sldId="263"/>
            <ac:picMk id="4" creationId="{A3EF175D-B42A-5DC7-3E1F-ED6C03E2CCA6}"/>
          </ac:picMkLst>
        </pc:picChg>
      </pc:sldChg>
      <pc:sldChg chg="addSp delSp modSp new mod setBg">
        <pc:chgData name="Ruth Armstrong" userId="38a3569949095390" providerId="LiveId" clId="{F8A5A364-AA07-455C-BD5F-EC6CA965887D}" dt="2025-10-07T07:04:42.002" v="1075" actId="27636"/>
        <pc:sldMkLst>
          <pc:docMk/>
          <pc:sldMk cId="2493533733" sldId="264"/>
        </pc:sldMkLst>
        <pc:spChg chg="mod">
          <ac:chgData name="Ruth Armstrong" userId="38a3569949095390" providerId="LiveId" clId="{F8A5A364-AA07-455C-BD5F-EC6CA965887D}" dt="2025-10-07T07:04:42.002" v="1075" actId="27636"/>
          <ac:spMkLst>
            <pc:docMk/>
            <pc:sldMk cId="2493533733" sldId="264"/>
            <ac:spMk id="3" creationId="{E470271A-1CCF-22C1-E852-4DE704484EBF}"/>
          </ac:spMkLst>
        </pc:spChg>
        <pc:spChg chg="add">
          <ac:chgData name="Ruth Armstrong" userId="38a3569949095390" providerId="LiveId" clId="{F8A5A364-AA07-455C-BD5F-EC6CA965887D}" dt="2025-10-02T14:49:54.397" v="168" actId="26606"/>
          <ac:spMkLst>
            <pc:docMk/>
            <pc:sldMk cId="2493533733" sldId="264"/>
            <ac:spMk id="8" creationId="{4BC99CB9-DDAD-44A2-8A1C-E3AF4E72DF5C}"/>
          </ac:spMkLst>
        </pc:spChg>
        <pc:spChg chg="add">
          <ac:chgData name="Ruth Armstrong" userId="38a3569949095390" providerId="LiveId" clId="{F8A5A364-AA07-455C-BD5F-EC6CA965887D}" dt="2025-10-02T14:49:54.397" v="168" actId="26606"/>
          <ac:spMkLst>
            <pc:docMk/>
            <pc:sldMk cId="2493533733" sldId="264"/>
            <ac:spMk id="10" creationId="{64053CBF-3932-45FF-8285-EE5146085F3A}"/>
          </ac:spMkLst>
        </pc:spChg>
        <pc:grpChg chg="add">
          <ac:chgData name="Ruth Armstrong" userId="38a3569949095390" providerId="LiveId" clId="{F8A5A364-AA07-455C-BD5F-EC6CA965887D}" dt="2025-10-02T14:49:54.397" v="168" actId="26606"/>
          <ac:grpSpMkLst>
            <pc:docMk/>
            <pc:sldMk cId="2493533733" sldId="264"/>
            <ac:grpSpMk id="12" creationId="{2E751C04-BEA6-446B-A678-9C74819EBD4C}"/>
          </ac:grpSpMkLst>
        </pc:grpChg>
        <pc:grpChg chg="add">
          <ac:chgData name="Ruth Armstrong" userId="38a3569949095390" providerId="LiveId" clId="{F8A5A364-AA07-455C-BD5F-EC6CA965887D}" dt="2025-10-02T14:49:54.397" v="168" actId="26606"/>
          <ac:grpSpMkLst>
            <pc:docMk/>
            <pc:sldMk cId="2493533733" sldId="264"/>
            <ac:grpSpMk id="18" creationId="{B63ACBA3-DEFD-4C6D-BBA0-64468FA99C2D}"/>
          </ac:grpSpMkLst>
        </pc:grpChg>
      </pc:sldChg>
      <pc:sldChg chg="addSp delSp modSp new mod setBg">
        <pc:chgData name="Ruth Armstrong" userId="38a3569949095390" providerId="LiveId" clId="{F8A5A364-AA07-455C-BD5F-EC6CA965887D}" dt="2025-10-07T07:05:27.170" v="1108" actId="14100"/>
        <pc:sldMkLst>
          <pc:docMk/>
          <pc:sldMk cId="3241294900" sldId="265"/>
        </pc:sldMkLst>
        <pc:spChg chg="add">
          <ac:chgData name="Ruth Armstrong" userId="38a3569949095390" providerId="LiveId" clId="{F8A5A364-AA07-455C-BD5F-EC6CA965887D}" dt="2025-10-02T14:51:01.775" v="185" actId="26606"/>
          <ac:spMkLst>
            <pc:docMk/>
            <pc:sldMk cId="3241294900" sldId="265"/>
            <ac:spMk id="17" creationId="{A2679492-7988-4050-9056-542444452411}"/>
          </ac:spMkLst>
        </pc:spChg>
        <pc:spChg chg="add mod">
          <ac:chgData name="Ruth Armstrong" userId="38a3569949095390" providerId="LiveId" clId="{F8A5A364-AA07-455C-BD5F-EC6CA965887D}" dt="2025-10-07T07:05:27.170" v="1108" actId="14100"/>
          <ac:spMkLst>
            <pc:docMk/>
            <pc:sldMk cId="3241294900" sldId="265"/>
            <ac:spMk id="18" creationId="{92691DBB-D4C4-D551-E189-01359B5CC316}"/>
          </ac:spMkLst>
        </pc:spChg>
        <pc:spChg chg="add">
          <ac:chgData name="Ruth Armstrong" userId="38a3569949095390" providerId="LiveId" clId="{F8A5A364-AA07-455C-BD5F-EC6CA965887D}" dt="2025-10-02T14:51:01.775" v="185" actId="26606"/>
          <ac:spMkLst>
            <pc:docMk/>
            <pc:sldMk cId="3241294900" sldId="265"/>
            <ac:spMk id="19" creationId="{B091B163-7D61-4891-ABCF-5C13D9C418D0}"/>
          </ac:spMkLst>
        </pc:spChg>
        <pc:picChg chg="add mod">
          <ac:chgData name="Ruth Armstrong" userId="38a3569949095390" providerId="LiveId" clId="{F8A5A364-AA07-455C-BD5F-EC6CA965887D}" dt="2025-10-02T14:51:01.775" v="185" actId="26606"/>
          <ac:picMkLst>
            <pc:docMk/>
            <pc:sldMk cId="3241294900" sldId="265"/>
            <ac:picMk id="4" creationId="{E6D6A890-BA0C-6908-61C4-156487F2F8E1}"/>
          </ac:picMkLst>
        </pc:picChg>
        <pc:cxnChg chg="add">
          <ac:chgData name="Ruth Armstrong" userId="38a3569949095390" providerId="LiveId" clId="{F8A5A364-AA07-455C-BD5F-EC6CA965887D}" dt="2025-10-02T14:51:01.775" v="185" actId="26606"/>
          <ac:cxnSpMkLst>
            <pc:docMk/>
            <pc:sldMk cId="3241294900" sldId="265"/>
            <ac:cxnSpMk id="21" creationId="{C49DA8F6-BCC1-4447-B54C-57856834B94B}"/>
          </ac:cxnSpMkLst>
        </pc:cxnChg>
      </pc:sldChg>
      <pc:sldChg chg="addSp delSp modSp new mod setBg addAnim">
        <pc:chgData name="Ruth Armstrong" userId="38a3569949095390" providerId="LiveId" clId="{F8A5A364-AA07-455C-BD5F-EC6CA965887D}" dt="2025-10-02T14:54:27.480" v="283"/>
        <pc:sldMkLst>
          <pc:docMk/>
          <pc:sldMk cId="1558926361" sldId="266"/>
        </pc:sldMkLst>
        <pc:spChg chg="mod">
          <ac:chgData name="Ruth Armstrong" userId="38a3569949095390" providerId="LiveId" clId="{F8A5A364-AA07-455C-BD5F-EC6CA965887D}" dt="2025-10-02T14:54:27.479" v="282" actId="26606"/>
          <ac:spMkLst>
            <pc:docMk/>
            <pc:sldMk cId="1558926361" sldId="266"/>
            <ac:spMk id="2" creationId="{25E2F373-D5BB-A90D-6BE5-C4B46250C15B}"/>
          </ac:spMkLst>
        </pc:spChg>
        <pc:spChg chg="add">
          <ac:chgData name="Ruth Armstrong" userId="38a3569949095390" providerId="LiveId" clId="{F8A5A364-AA07-455C-BD5F-EC6CA965887D}" dt="2025-10-02T14:54:27.479" v="282" actId="26606"/>
          <ac:spMkLst>
            <pc:docMk/>
            <pc:sldMk cId="1558926361" sldId="266"/>
            <ac:spMk id="11" creationId="{D880886B-02ED-4317-9236-CB60C22CF7F3}"/>
          </ac:spMkLst>
        </pc:spChg>
        <pc:spChg chg="add">
          <ac:chgData name="Ruth Armstrong" userId="38a3569949095390" providerId="LiveId" clId="{F8A5A364-AA07-455C-BD5F-EC6CA965887D}" dt="2025-10-02T14:54:27.479" v="282" actId="26606"/>
          <ac:spMkLst>
            <pc:docMk/>
            <pc:sldMk cId="1558926361" sldId="266"/>
            <ac:spMk id="16" creationId="{28C31856-6ABF-41FD-B683-B06E5FFF926B}"/>
          </ac:spMkLst>
        </pc:spChg>
        <pc:picChg chg="add mod ord">
          <ac:chgData name="Ruth Armstrong" userId="38a3569949095390" providerId="LiveId" clId="{F8A5A364-AA07-455C-BD5F-EC6CA965887D}" dt="2025-10-02T14:54:27.479" v="282" actId="26606"/>
          <ac:picMkLst>
            <pc:docMk/>
            <pc:sldMk cId="1558926361" sldId="266"/>
            <ac:picMk id="4" creationId="{309B9D1E-F167-AD8B-C09A-489FF749445B}"/>
          </ac:picMkLst>
        </pc:picChg>
        <pc:picChg chg="add mod">
          <ac:chgData name="Ruth Armstrong" userId="38a3569949095390" providerId="LiveId" clId="{F8A5A364-AA07-455C-BD5F-EC6CA965887D}" dt="2025-10-02T14:54:27.479" v="282" actId="26606"/>
          <ac:picMkLst>
            <pc:docMk/>
            <pc:sldMk cId="1558926361" sldId="266"/>
            <ac:picMk id="5" creationId="{4606E0CC-C49F-D169-468B-02FAC307EBED}"/>
          </ac:picMkLst>
        </pc:picChg>
      </pc:sldChg>
      <pc:sldChg chg="addSp modSp new mod">
        <pc:chgData name="Ruth Armstrong" userId="38a3569949095390" providerId="LiveId" clId="{F8A5A364-AA07-455C-BD5F-EC6CA965887D}" dt="2025-10-07T07:04:08.246" v="1067" actId="5793"/>
        <pc:sldMkLst>
          <pc:docMk/>
          <pc:sldMk cId="3599790820" sldId="267"/>
        </pc:sldMkLst>
        <pc:spChg chg="mod">
          <ac:chgData name="Ruth Armstrong" userId="38a3569949095390" providerId="LiveId" clId="{F8A5A364-AA07-455C-BD5F-EC6CA965887D}" dt="2025-10-07T07:04:08.246" v="1067" actId="5793"/>
          <ac:spMkLst>
            <pc:docMk/>
            <pc:sldMk cId="3599790820" sldId="267"/>
            <ac:spMk id="3" creationId="{209FD33A-E4AC-72F2-883A-9318088E7CD9}"/>
          </ac:spMkLst>
        </pc:spChg>
        <pc:picChg chg="add mod modCrop">
          <ac:chgData name="Ruth Armstrong" userId="38a3569949095390" providerId="LiveId" clId="{F8A5A364-AA07-455C-BD5F-EC6CA965887D}" dt="2025-10-02T14:58:09.467" v="424" actId="1076"/>
          <ac:picMkLst>
            <pc:docMk/>
            <pc:sldMk cId="3599790820" sldId="267"/>
            <ac:picMk id="4" creationId="{814476A3-177D-04B6-6AFF-33921B66E9E5}"/>
          </ac:picMkLst>
        </pc:picChg>
      </pc:sldChg>
      <pc:sldChg chg="addSp delSp modSp new mod ord setBg addAnim">
        <pc:chgData name="Ruth Armstrong" userId="38a3569949095390" providerId="LiveId" clId="{F8A5A364-AA07-455C-BD5F-EC6CA965887D}" dt="2025-10-07T07:04:25.688" v="1068" actId="2711"/>
        <pc:sldMkLst>
          <pc:docMk/>
          <pc:sldMk cId="505204643" sldId="268"/>
        </pc:sldMkLst>
        <pc:spChg chg="mod">
          <ac:chgData name="Ruth Armstrong" userId="38a3569949095390" providerId="LiveId" clId="{F8A5A364-AA07-455C-BD5F-EC6CA965887D}" dt="2025-10-07T07:04:25.688" v="1068" actId="2711"/>
          <ac:spMkLst>
            <pc:docMk/>
            <pc:sldMk cId="505204643" sldId="268"/>
            <ac:spMk id="2" creationId="{5B60F8E0-1D89-4BC7-D081-286A313361EA}"/>
          </ac:spMkLst>
        </pc:spChg>
        <pc:spChg chg="mod ord">
          <ac:chgData name="Ruth Armstrong" userId="38a3569949095390" providerId="LiveId" clId="{F8A5A364-AA07-455C-BD5F-EC6CA965887D}" dt="2025-10-07T07:02:55.687" v="988" actId="6549"/>
          <ac:spMkLst>
            <pc:docMk/>
            <pc:sldMk cId="505204643" sldId="268"/>
            <ac:spMk id="3" creationId="{49261666-DC9C-B3F6-B476-6F0BB9C72A5D}"/>
          </ac:spMkLst>
        </pc:spChg>
        <pc:spChg chg="add del">
          <ac:chgData name="Ruth Armstrong" userId="38a3569949095390" providerId="LiveId" clId="{F8A5A364-AA07-455C-BD5F-EC6CA965887D}" dt="2025-10-07T06:56:01.431" v="886" actId="26606"/>
          <ac:spMkLst>
            <pc:docMk/>
            <pc:sldMk cId="505204643" sldId="268"/>
            <ac:spMk id="9" creationId="{A9607B8D-5A6C-4ECB-9047-3836C51C14F0}"/>
          </ac:spMkLst>
        </pc:spChg>
        <pc:spChg chg="add del">
          <ac:chgData name="Ruth Armstrong" userId="38a3569949095390" providerId="LiveId" clId="{F8A5A364-AA07-455C-BD5F-EC6CA965887D}" dt="2025-10-07T06:56:01.431" v="886" actId="26606"/>
          <ac:spMkLst>
            <pc:docMk/>
            <pc:sldMk cId="505204643" sldId="268"/>
            <ac:spMk id="11" creationId="{CA84D6C4-24A3-44DC-9607-566CF5A2227A}"/>
          </ac:spMkLst>
        </pc:spChg>
        <pc:spChg chg="add del">
          <ac:chgData name="Ruth Armstrong" userId="38a3569949095390" providerId="LiveId" clId="{F8A5A364-AA07-455C-BD5F-EC6CA965887D}" dt="2025-10-07T06:56:01.431" v="886" actId="26606"/>
          <ac:spMkLst>
            <pc:docMk/>
            <pc:sldMk cId="505204643" sldId="268"/>
            <ac:spMk id="13" creationId="{72F7300B-53A6-4A16-AA84-78597664F02E}"/>
          </ac:spMkLst>
        </pc:spChg>
        <pc:spChg chg="add">
          <ac:chgData name="Ruth Armstrong" userId="38a3569949095390" providerId="LiveId" clId="{F8A5A364-AA07-455C-BD5F-EC6CA965887D}" dt="2025-10-07T06:56:01.431" v="886" actId="26606"/>
          <ac:spMkLst>
            <pc:docMk/>
            <pc:sldMk cId="505204643" sldId="268"/>
            <ac:spMk id="18" creationId="{04812C46-200A-4DEB-A05E-3ED6C68C2387}"/>
          </ac:spMkLst>
        </pc:spChg>
        <pc:spChg chg="add">
          <ac:chgData name="Ruth Armstrong" userId="38a3569949095390" providerId="LiveId" clId="{F8A5A364-AA07-455C-BD5F-EC6CA965887D}" dt="2025-10-07T06:56:01.431" v="886" actId="26606"/>
          <ac:spMkLst>
            <pc:docMk/>
            <pc:sldMk cId="505204643" sldId="268"/>
            <ac:spMk id="20" creationId="{D1EA859B-E555-4109-94F3-6700E046E008}"/>
          </ac:spMkLst>
        </pc:spChg>
        <pc:picChg chg="add del mod ord">
          <ac:chgData name="Ruth Armstrong" userId="38a3569949095390" providerId="LiveId" clId="{F8A5A364-AA07-455C-BD5F-EC6CA965887D}" dt="2025-10-07T06:55:54.030" v="884" actId="478"/>
          <ac:picMkLst>
            <pc:docMk/>
            <pc:sldMk cId="505204643" sldId="268"/>
            <ac:picMk id="4" creationId="{33EEA6AE-4371-8B7D-9300-86F3A8EAC343}"/>
          </ac:picMkLst>
        </pc:picChg>
        <pc:picChg chg="add mod ord">
          <ac:chgData name="Ruth Armstrong" userId="38a3569949095390" providerId="LiveId" clId="{F8A5A364-AA07-455C-BD5F-EC6CA965887D}" dt="2025-10-07T06:56:22.826" v="890" actId="1076"/>
          <ac:picMkLst>
            <pc:docMk/>
            <pc:sldMk cId="505204643" sldId="268"/>
            <ac:picMk id="5" creationId="{939109D4-9C98-7CA5-B481-F1ADD8A432C0}"/>
          </ac:picMkLst>
        </pc:picChg>
      </pc:sldChg>
      <pc:sldChg chg="addSp delSp modSp new mod ord">
        <pc:chgData name="Ruth Armstrong" userId="38a3569949095390" providerId="LiveId" clId="{F8A5A364-AA07-455C-BD5F-EC6CA965887D}" dt="2025-10-07T06:53:35.255" v="760" actId="27614"/>
        <pc:sldMkLst>
          <pc:docMk/>
          <pc:sldMk cId="1731516508" sldId="269"/>
        </pc:sldMkLst>
        <pc:spChg chg="mod">
          <ac:chgData name="Ruth Armstrong" userId="38a3569949095390" providerId="LiveId" clId="{F8A5A364-AA07-455C-BD5F-EC6CA965887D}" dt="2025-10-07T06:52:44.788" v="751" actId="403"/>
          <ac:spMkLst>
            <pc:docMk/>
            <pc:sldMk cId="1731516508" sldId="269"/>
            <ac:spMk id="2" creationId="{C7A6E610-5B70-2A43-1126-C5E99F86A89B}"/>
          </ac:spMkLst>
        </pc:spChg>
        <pc:spChg chg="add del mod">
          <ac:chgData name="Ruth Armstrong" userId="38a3569949095390" providerId="LiveId" clId="{F8A5A364-AA07-455C-BD5F-EC6CA965887D}" dt="2025-10-07T06:53:18.527" v="756" actId="26606"/>
          <ac:spMkLst>
            <pc:docMk/>
            <pc:sldMk cId="1731516508" sldId="269"/>
            <ac:spMk id="3" creationId="{CCD0F4D7-0588-827A-97DF-1982E04EA796}"/>
          </ac:spMkLst>
        </pc:spChg>
        <pc:graphicFrameChg chg="add del">
          <ac:chgData name="Ruth Armstrong" userId="38a3569949095390" providerId="LiveId" clId="{F8A5A364-AA07-455C-BD5F-EC6CA965887D}" dt="2025-10-07T06:53:12.385" v="753" actId="26606"/>
          <ac:graphicFrameMkLst>
            <pc:docMk/>
            <pc:sldMk cId="1731516508" sldId="269"/>
            <ac:graphicFrameMk id="7" creationId="{6E2B4216-2078-0F8D-36D3-F470AF960A87}"/>
          </ac:graphicFrameMkLst>
        </pc:graphicFrameChg>
        <pc:graphicFrameChg chg="add del">
          <ac:chgData name="Ruth Armstrong" userId="38a3569949095390" providerId="LiveId" clId="{F8A5A364-AA07-455C-BD5F-EC6CA965887D}" dt="2025-10-07T06:53:18.498" v="755" actId="26606"/>
          <ac:graphicFrameMkLst>
            <pc:docMk/>
            <pc:sldMk cId="1731516508" sldId="269"/>
            <ac:graphicFrameMk id="9" creationId="{76362153-5BE7-B4A5-D334-374A25E3BBDF}"/>
          </ac:graphicFrameMkLst>
        </pc:graphicFrameChg>
        <pc:graphicFrameChg chg="add">
          <ac:chgData name="Ruth Armstrong" userId="38a3569949095390" providerId="LiveId" clId="{F8A5A364-AA07-455C-BD5F-EC6CA965887D}" dt="2025-10-07T06:53:18.527" v="756" actId="26606"/>
          <ac:graphicFrameMkLst>
            <pc:docMk/>
            <pc:sldMk cId="1731516508" sldId="269"/>
            <ac:graphicFrameMk id="11" creationId="{6BA80683-9ACF-BA24-5FE2-008A9C1248AD}"/>
          </ac:graphicFrameMkLst>
        </pc:graphicFrameChg>
        <pc:picChg chg="add mod">
          <ac:chgData name="Ruth Armstrong" userId="38a3569949095390" providerId="LiveId" clId="{F8A5A364-AA07-455C-BD5F-EC6CA965887D}" dt="2025-10-07T06:53:35.102" v="759" actId="27614"/>
          <ac:picMkLst>
            <pc:docMk/>
            <pc:sldMk cId="1731516508" sldId="269"/>
            <ac:picMk id="4" creationId="{A8D3CFF0-36CF-D3D2-B7B4-D5FCD783E7B0}"/>
          </ac:picMkLst>
        </pc:picChg>
        <pc:picChg chg="add mod">
          <ac:chgData name="Ruth Armstrong" userId="38a3569949095390" providerId="LiveId" clId="{F8A5A364-AA07-455C-BD5F-EC6CA965887D}" dt="2025-10-07T06:53:35.255" v="760" actId="27614"/>
          <ac:picMkLst>
            <pc:docMk/>
            <pc:sldMk cId="1731516508" sldId="269"/>
            <ac:picMk id="5" creationId="{522684DD-2A56-A96D-AAAD-8FA3A2F0DD9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F9F9A-4B2A-4AA9-91C1-26BB7069A03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5F93D6-DDA4-4F01-B679-22042BF6880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Saturday 20</a:t>
          </a:r>
          <a:r>
            <a:rPr lang="en-GB" b="1" baseline="30000"/>
            <a:t>th</a:t>
          </a:r>
          <a:r>
            <a:rPr lang="en-GB" b="1"/>
            <a:t> June 2026</a:t>
          </a:r>
          <a:endParaRPr lang="en-US"/>
        </a:p>
      </dgm:t>
    </dgm:pt>
    <dgm:pt modelId="{AA7CAB7E-246C-4D91-BE98-75E9226FF603}" type="parTrans" cxnId="{CDDA8D3F-C589-42B4-96DF-F357CA308513}">
      <dgm:prSet/>
      <dgm:spPr/>
      <dgm:t>
        <a:bodyPr/>
        <a:lstStyle/>
        <a:p>
          <a:endParaRPr lang="en-US"/>
        </a:p>
      </dgm:t>
    </dgm:pt>
    <dgm:pt modelId="{AD02EF5D-7FCA-42D5-BEF5-85ACF554B5EF}" type="sibTrans" cxnId="{CDDA8D3F-C589-42B4-96DF-F357CA308513}">
      <dgm:prSet/>
      <dgm:spPr/>
      <dgm:t>
        <a:bodyPr/>
        <a:lstStyle/>
        <a:p>
          <a:endParaRPr lang="en-US"/>
        </a:p>
      </dgm:t>
    </dgm:pt>
    <dgm:pt modelId="{FE4959D1-5A4B-4375-A298-C59CD638913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Shires Oast</a:t>
          </a:r>
          <a:endParaRPr lang="en-US"/>
        </a:p>
      </dgm:t>
    </dgm:pt>
    <dgm:pt modelId="{078B33A3-A37F-447A-AF40-DBC9824933F5}" type="parTrans" cxnId="{7C45E1AB-6E3D-4F63-9750-D79AC77492B0}">
      <dgm:prSet/>
      <dgm:spPr/>
      <dgm:t>
        <a:bodyPr/>
        <a:lstStyle/>
        <a:p>
          <a:endParaRPr lang="en-US"/>
        </a:p>
      </dgm:t>
    </dgm:pt>
    <dgm:pt modelId="{92AFA87C-9F62-4D08-9AE9-EB46F8E64256}" type="sibTrans" cxnId="{7C45E1AB-6E3D-4F63-9750-D79AC77492B0}">
      <dgm:prSet/>
      <dgm:spPr/>
      <dgm:t>
        <a:bodyPr/>
        <a:lstStyle/>
        <a:p>
          <a:endParaRPr lang="en-US"/>
        </a:p>
      </dgm:t>
    </dgm:pt>
    <dgm:pt modelId="{DDD7C0B7-7062-4EDE-90D6-E2816C1675D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Tunbridge Wells</a:t>
          </a:r>
          <a:endParaRPr lang="en-US"/>
        </a:p>
      </dgm:t>
    </dgm:pt>
    <dgm:pt modelId="{BAF69D8C-5490-4D26-B717-718D587D8925}" type="parTrans" cxnId="{610B3EF7-4437-4024-8713-F69025FCD6B4}">
      <dgm:prSet/>
      <dgm:spPr/>
      <dgm:t>
        <a:bodyPr/>
        <a:lstStyle/>
        <a:p>
          <a:endParaRPr lang="en-US"/>
        </a:p>
      </dgm:t>
    </dgm:pt>
    <dgm:pt modelId="{CE329FED-221F-414A-98F2-EEB40E60B48C}" type="sibTrans" cxnId="{610B3EF7-4437-4024-8713-F69025FCD6B4}">
      <dgm:prSet/>
      <dgm:spPr/>
      <dgm:t>
        <a:bodyPr/>
        <a:lstStyle/>
        <a:p>
          <a:endParaRPr lang="en-US"/>
        </a:p>
      </dgm:t>
    </dgm:pt>
    <dgm:pt modelId="{1544B190-F1F2-4A96-A50D-1D9111762CB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10 - 4</a:t>
          </a:r>
          <a:endParaRPr lang="en-US"/>
        </a:p>
      </dgm:t>
    </dgm:pt>
    <dgm:pt modelId="{27BD9F64-2A6B-42F9-B2EB-5B4516A78D4B}" type="parTrans" cxnId="{2A188A2B-6234-43CA-857C-2EA594F9999C}">
      <dgm:prSet/>
      <dgm:spPr/>
      <dgm:t>
        <a:bodyPr/>
        <a:lstStyle/>
        <a:p>
          <a:endParaRPr lang="en-US"/>
        </a:p>
      </dgm:t>
    </dgm:pt>
    <dgm:pt modelId="{76AA8345-DC95-46AD-AD4A-365B5BAF88B4}" type="sibTrans" cxnId="{2A188A2B-6234-43CA-857C-2EA594F9999C}">
      <dgm:prSet/>
      <dgm:spPr/>
      <dgm:t>
        <a:bodyPr/>
        <a:lstStyle/>
        <a:p>
          <a:endParaRPr lang="en-US"/>
        </a:p>
      </dgm:t>
    </dgm:pt>
    <dgm:pt modelId="{EC837459-DE79-4E0F-9DB7-60A8D819AE26}" type="pres">
      <dgm:prSet presAssocID="{D60F9F9A-4B2A-4AA9-91C1-26BB7069A034}" presName="root" presStyleCnt="0">
        <dgm:presLayoutVars>
          <dgm:dir/>
          <dgm:resizeHandles val="exact"/>
        </dgm:presLayoutVars>
      </dgm:prSet>
      <dgm:spPr/>
    </dgm:pt>
    <dgm:pt modelId="{7283F121-3477-45A3-B5F0-E4F3EF99C743}" type="pres">
      <dgm:prSet presAssocID="{4D5F93D6-DDA4-4F01-B679-22042BF6880D}" presName="compNode" presStyleCnt="0"/>
      <dgm:spPr/>
    </dgm:pt>
    <dgm:pt modelId="{86194A03-82B0-4B21-8266-9437195EFD55}" type="pres">
      <dgm:prSet presAssocID="{4D5F93D6-DDA4-4F01-B679-22042BF6880D}" presName="bgRect" presStyleLbl="bgShp" presStyleIdx="0" presStyleCnt="4"/>
      <dgm:spPr/>
    </dgm:pt>
    <dgm:pt modelId="{C5015906-5593-4195-8AB6-A3BDBC30BA60}" type="pres">
      <dgm:prSet presAssocID="{4D5F93D6-DDA4-4F01-B679-22042BF6880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21DF41AD-66E1-4659-997E-8087F3C80978}" type="pres">
      <dgm:prSet presAssocID="{4D5F93D6-DDA4-4F01-B679-22042BF6880D}" presName="spaceRect" presStyleCnt="0"/>
      <dgm:spPr/>
    </dgm:pt>
    <dgm:pt modelId="{3681E32C-5682-4BE6-89EA-9BAD6B2A9070}" type="pres">
      <dgm:prSet presAssocID="{4D5F93D6-DDA4-4F01-B679-22042BF6880D}" presName="parTx" presStyleLbl="revTx" presStyleIdx="0" presStyleCnt="4">
        <dgm:presLayoutVars>
          <dgm:chMax val="0"/>
          <dgm:chPref val="0"/>
        </dgm:presLayoutVars>
      </dgm:prSet>
      <dgm:spPr/>
    </dgm:pt>
    <dgm:pt modelId="{6FDB8907-902F-4317-860A-06CD7138A074}" type="pres">
      <dgm:prSet presAssocID="{AD02EF5D-7FCA-42D5-BEF5-85ACF554B5EF}" presName="sibTrans" presStyleCnt="0"/>
      <dgm:spPr/>
    </dgm:pt>
    <dgm:pt modelId="{FD8C8B38-0000-4D7A-B496-0F0B1D0C8E91}" type="pres">
      <dgm:prSet presAssocID="{FE4959D1-5A4B-4375-A298-C59CD6389135}" presName="compNode" presStyleCnt="0"/>
      <dgm:spPr/>
    </dgm:pt>
    <dgm:pt modelId="{600C8E63-C8D4-4C8F-B0AD-2720F8CF9AC2}" type="pres">
      <dgm:prSet presAssocID="{FE4959D1-5A4B-4375-A298-C59CD6389135}" presName="bgRect" presStyleLbl="bgShp" presStyleIdx="1" presStyleCnt="4"/>
      <dgm:spPr/>
    </dgm:pt>
    <dgm:pt modelId="{16B731B3-D628-4FAA-955D-935C277D55C4}" type="pres">
      <dgm:prSet presAssocID="{FE4959D1-5A4B-4375-A298-C59CD638913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C786053-C4AF-4ABD-AEDE-AD9D05F0A42A}" type="pres">
      <dgm:prSet presAssocID="{FE4959D1-5A4B-4375-A298-C59CD6389135}" presName="spaceRect" presStyleCnt="0"/>
      <dgm:spPr/>
    </dgm:pt>
    <dgm:pt modelId="{D8988E1D-3A25-4695-A377-5CA1D37C4B87}" type="pres">
      <dgm:prSet presAssocID="{FE4959D1-5A4B-4375-A298-C59CD6389135}" presName="parTx" presStyleLbl="revTx" presStyleIdx="1" presStyleCnt="4">
        <dgm:presLayoutVars>
          <dgm:chMax val="0"/>
          <dgm:chPref val="0"/>
        </dgm:presLayoutVars>
      </dgm:prSet>
      <dgm:spPr/>
    </dgm:pt>
    <dgm:pt modelId="{1CD62499-3B3E-466C-925F-FE6B1DCAAF9A}" type="pres">
      <dgm:prSet presAssocID="{92AFA87C-9F62-4D08-9AE9-EB46F8E64256}" presName="sibTrans" presStyleCnt="0"/>
      <dgm:spPr/>
    </dgm:pt>
    <dgm:pt modelId="{978AE7C5-6564-4C1C-95F8-16481704B1AF}" type="pres">
      <dgm:prSet presAssocID="{DDD7C0B7-7062-4EDE-90D6-E2816C1675D4}" presName="compNode" presStyleCnt="0"/>
      <dgm:spPr/>
    </dgm:pt>
    <dgm:pt modelId="{878770A4-09A1-45A2-BA90-58F97A709E3D}" type="pres">
      <dgm:prSet presAssocID="{DDD7C0B7-7062-4EDE-90D6-E2816C1675D4}" presName="bgRect" presStyleLbl="bgShp" presStyleIdx="2" presStyleCnt="4"/>
      <dgm:spPr/>
    </dgm:pt>
    <dgm:pt modelId="{1300B7C5-4598-48E9-A7B4-D76974173B1C}" type="pres">
      <dgm:prSet presAssocID="{DDD7C0B7-7062-4EDE-90D6-E2816C1675D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6CDD6FBC-7EE2-4BAD-86AE-B31A23FF61CD}" type="pres">
      <dgm:prSet presAssocID="{DDD7C0B7-7062-4EDE-90D6-E2816C1675D4}" presName="spaceRect" presStyleCnt="0"/>
      <dgm:spPr/>
    </dgm:pt>
    <dgm:pt modelId="{5003414A-AC0A-40F2-9C3E-051C5F78BB03}" type="pres">
      <dgm:prSet presAssocID="{DDD7C0B7-7062-4EDE-90D6-E2816C1675D4}" presName="parTx" presStyleLbl="revTx" presStyleIdx="2" presStyleCnt="4">
        <dgm:presLayoutVars>
          <dgm:chMax val="0"/>
          <dgm:chPref val="0"/>
        </dgm:presLayoutVars>
      </dgm:prSet>
      <dgm:spPr/>
    </dgm:pt>
    <dgm:pt modelId="{73B6BE5B-41C6-4EC6-918D-79F14C4BB279}" type="pres">
      <dgm:prSet presAssocID="{CE329FED-221F-414A-98F2-EEB40E60B48C}" presName="sibTrans" presStyleCnt="0"/>
      <dgm:spPr/>
    </dgm:pt>
    <dgm:pt modelId="{EB4AD8F6-1541-418A-8A0D-4C22B966E4F4}" type="pres">
      <dgm:prSet presAssocID="{1544B190-F1F2-4A96-A50D-1D9111762CBC}" presName="compNode" presStyleCnt="0"/>
      <dgm:spPr/>
    </dgm:pt>
    <dgm:pt modelId="{BD6B24F1-0F0D-404E-8BCD-72E456CD8AA6}" type="pres">
      <dgm:prSet presAssocID="{1544B190-F1F2-4A96-A50D-1D9111762CBC}" presName="bgRect" presStyleLbl="bgShp" presStyleIdx="3" presStyleCnt="4"/>
      <dgm:spPr/>
    </dgm:pt>
    <dgm:pt modelId="{5DF0600A-8ADB-4570-B2E2-6F4A207B483C}" type="pres">
      <dgm:prSet presAssocID="{1544B190-F1F2-4A96-A50D-1D9111762CB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4A21AACF-3013-403F-B104-D71285A37B9D}" type="pres">
      <dgm:prSet presAssocID="{1544B190-F1F2-4A96-A50D-1D9111762CBC}" presName="spaceRect" presStyleCnt="0"/>
      <dgm:spPr/>
    </dgm:pt>
    <dgm:pt modelId="{FF1EA255-A893-4DE6-B5ED-22291E31C9D8}" type="pres">
      <dgm:prSet presAssocID="{1544B190-F1F2-4A96-A50D-1D9111762CB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17D7C1A-6A06-463F-9872-A1E84C9564A7}" type="presOf" srcId="{FE4959D1-5A4B-4375-A298-C59CD6389135}" destId="{D8988E1D-3A25-4695-A377-5CA1D37C4B87}" srcOrd="0" destOrd="0" presId="urn:microsoft.com/office/officeart/2018/2/layout/IconVerticalSolidList"/>
    <dgm:cxn modelId="{2A188A2B-6234-43CA-857C-2EA594F9999C}" srcId="{D60F9F9A-4B2A-4AA9-91C1-26BB7069A034}" destId="{1544B190-F1F2-4A96-A50D-1D9111762CBC}" srcOrd="3" destOrd="0" parTransId="{27BD9F64-2A6B-42F9-B2EB-5B4516A78D4B}" sibTransId="{76AA8345-DC95-46AD-AD4A-365B5BAF88B4}"/>
    <dgm:cxn modelId="{CDDA8D3F-C589-42B4-96DF-F357CA308513}" srcId="{D60F9F9A-4B2A-4AA9-91C1-26BB7069A034}" destId="{4D5F93D6-DDA4-4F01-B679-22042BF6880D}" srcOrd="0" destOrd="0" parTransId="{AA7CAB7E-246C-4D91-BE98-75E9226FF603}" sibTransId="{AD02EF5D-7FCA-42D5-BEF5-85ACF554B5EF}"/>
    <dgm:cxn modelId="{60CD3262-0863-4588-AF91-0A9E2D85C243}" type="presOf" srcId="{D60F9F9A-4B2A-4AA9-91C1-26BB7069A034}" destId="{EC837459-DE79-4E0F-9DB7-60A8D819AE26}" srcOrd="0" destOrd="0" presId="urn:microsoft.com/office/officeart/2018/2/layout/IconVerticalSolidList"/>
    <dgm:cxn modelId="{B4D4EA59-7ED4-469D-860A-ADE6D4E0F541}" type="presOf" srcId="{4D5F93D6-DDA4-4F01-B679-22042BF6880D}" destId="{3681E32C-5682-4BE6-89EA-9BAD6B2A9070}" srcOrd="0" destOrd="0" presId="urn:microsoft.com/office/officeart/2018/2/layout/IconVerticalSolidList"/>
    <dgm:cxn modelId="{6B19CF97-58CF-4A7A-9DC4-5DCEBC724445}" type="presOf" srcId="{DDD7C0B7-7062-4EDE-90D6-E2816C1675D4}" destId="{5003414A-AC0A-40F2-9C3E-051C5F78BB03}" srcOrd="0" destOrd="0" presId="urn:microsoft.com/office/officeart/2018/2/layout/IconVerticalSolidList"/>
    <dgm:cxn modelId="{8E5CC5A9-2FF0-41D4-80B0-75EA321BE75E}" type="presOf" srcId="{1544B190-F1F2-4A96-A50D-1D9111762CBC}" destId="{FF1EA255-A893-4DE6-B5ED-22291E31C9D8}" srcOrd="0" destOrd="0" presId="urn:microsoft.com/office/officeart/2018/2/layout/IconVerticalSolidList"/>
    <dgm:cxn modelId="{7C45E1AB-6E3D-4F63-9750-D79AC77492B0}" srcId="{D60F9F9A-4B2A-4AA9-91C1-26BB7069A034}" destId="{FE4959D1-5A4B-4375-A298-C59CD6389135}" srcOrd="1" destOrd="0" parTransId="{078B33A3-A37F-447A-AF40-DBC9824933F5}" sibTransId="{92AFA87C-9F62-4D08-9AE9-EB46F8E64256}"/>
    <dgm:cxn modelId="{610B3EF7-4437-4024-8713-F69025FCD6B4}" srcId="{D60F9F9A-4B2A-4AA9-91C1-26BB7069A034}" destId="{DDD7C0B7-7062-4EDE-90D6-E2816C1675D4}" srcOrd="2" destOrd="0" parTransId="{BAF69D8C-5490-4D26-B717-718D587D8925}" sibTransId="{CE329FED-221F-414A-98F2-EEB40E60B48C}"/>
    <dgm:cxn modelId="{8B202A59-D7BE-422A-9C69-93C8C71CF080}" type="presParOf" srcId="{EC837459-DE79-4E0F-9DB7-60A8D819AE26}" destId="{7283F121-3477-45A3-B5F0-E4F3EF99C743}" srcOrd="0" destOrd="0" presId="urn:microsoft.com/office/officeart/2018/2/layout/IconVerticalSolidList"/>
    <dgm:cxn modelId="{44B9A345-0BF4-4028-8B00-1CC85D87887C}" type="presParOf" srcId="{7283F121-3477-45A3-B5F0-E4F3EF99C743}" destId="{86194A03-82B0-4B21-8266-9437195EFD55}" srcOrd="0" destOrd="0" presId="urn:microsoft.com/office/officeart/2018/2/layout/IconVerticalSolidList"/>
    <dgm:cxn modelId="{F9E109F0-9F6E-41FE-9FE0-870C96080495}" type="presParOf" srcId="{7283F121-3477-45A3-B5F0-E4F3EF99C743}" destId="{C5015906-5593-4195-8AB6-A3BDBC30BA60}" srcOrd="1" destOrd="0" presId="urn:microsoft.com/office/officeart/2018/2/layout/IconVerticalSolidList"/>
    <dgm:cxn modelId="{6F8CE923-D9C1-4448-84FF-DB91862F51E5}" type="presParOf" srcId="{7283F121-3477-45A3-B5F0-E4F3EF99C743}" destId="{21DF41AD-66E1-4659-997E-8087F3C80978}" srcOrd="2" destOrd="0" presId="urn:microsoft.com/office/officeart/2018/2/layout/IconVerticalSolidList"/>
    <dgm:cxn modelId="{C6F53F2E-B506-43E7-82F4-577C901AF5AC}" type="presParOf" srcId="{7283F121-3477-45A3-B5F0-E4F3EF99C743}" destId="{3681E32C-5682-4BE6-89EA-9BAD6B2A9070}" srcOrd="3" destOrd="0" presId="urn:microsoft.com/office/officeart/2018/2/layout/IconVerticalSolidList"/>
    <dgm:cxn modelId="{994A4F27-5806-4796-9A13-5633ECE73210}" type="presParOf" srcId="{EC837459-DE79-4E0F-9DB7-60A8D819AE26}" destId="{6FDB8907-902F-4317-860A-06CD7138A074}" srcOrd="1" destOrd="0" presId="urn:microsoft.com/office/officeart/2018/2/layout/IconVerticalSolidList"/>
    <dgm:cxn modelId="{B9770713-79C4-4C6B-8D0E-177602826227}" type="presParOf" srcId="{EC837459-DE79-4E0F-9DB7-60A8D819AE26}" destId="{FD8C8B38-0000-4D7A-B496-0F0B1D0C8E91}" srcOrd="2" destOrd="0" presId="urn:microsoft.com/office/officeart/2018/2/layout/IconVerticalSolidList"/>
    <dgm:cxn modelId="{7CF479FC-8675-443C-B4FA-E699B5618926}" type="presParOf" srcId="{FD8C8B38-0000-4D7A-B496-0F0B1D0C8E91}" destId="{600C8E63-C8D4-4C8F-B0AD-2720F8CF9AC2}" srcOrd="0" destOrd="0" presId="urn:microsoft.com/office/officeart/2018/2/layout/IconVerticalSolidList"/>
    <dgm:cxn modelId="{B8B14169-BB12-4DBC-8CBF-3E7810AA9D5E}" type="presParOf" srcId="{FD8C8B38-0000-4D7A-B496-0F0B1D0C8E91}" destId="{16B731B3-D628-4FAA-955D-935C277D55C4}" srcOrd="1" destOrd="0" presId="urn:microsoft.com/office/officeart/2018/2/layout/IconVerticalSolidList"/>
    <dgm:cxn modelId="{98E3AF8C-28B2-4CC5-BD2C-B41D2537F9C7}" type="presParOf" srcId="{FD8C8B38-0000-4D7A-B496-0F0B1D0C8E91}" destId="{9C786053-C4AF-4ABD-AEDE-AD9D05F0A42A}" srcOrd="2" destOrd="0" presId="urn:microsoft.com/office/officeart/2018/2/layout/IconVerticalSolidList"/>
    <dgm:cxn modelId="{B736CBE3-D199-4E98-A7BB-6AFB6A173B10}" type="presParOf" srcId="{FD8C8B38-0000-4D7A-B496-0F0B1D0C8E91}" destId="{D8988E1D-3A25-4695-A377-5CA1D37C4B87}" srcOrd="3" destOrd="0" presId="urn:microsoft.com/office/officeart/2018/2/layout/IconVerticalSolidList"/>
    <dgm:cxn modelId="{C73BCC09-63DD-4517-8E80-A5002771D318}" type="presParOf" srcId="{EC837459-DE79-4E0F-9DB7-60A8D819AE26}" destId="{1CD62499-3B3E-466C-925F-FE6B1DCAAF9A}" srcOrd="3" destOrd="0" presId="urn:microsoft.com/office/officeart/2018/2/layout/IconVerticalSolidList"/>
    <dgm:cxn modelId="{0F2F54E2-7B04-4560-878E-673E17978366}" type="presParOf" srcId="{EC837459-DE79-4E0F-9DB7-60A8D819AE26}" destId="{978AE7C5-6564-4C1C-95F8-16481704B1AF}" srcOrd="4" destOrd="0" presId="urn:microsoft.com/office/officeart/2018/2/layout/IconVerticalSolidList"/>
    <dgm:cxn modelId="{6FF666D2-6A63-49B2-BECA-2AA4CAFC4C0A}" type="presParOf" srcId="{978AE7C5-6564-4C1C-95F8-16481704B1AF}" destId="{878770A4-09A1-45A2-BA90-58F97A709E3D}" srcOrd="0" destOrd="0" presId="urn:microsoft.com/office/officeart/2018/2/layout/IconVerticalSolidList"/>
    <dgm:cxn modelId="{B4F081CE-0637-4577-8DA9-F02BBDD57AE0}" type="presParOf" srcId="{978AE7C5-6564-4C1C-95F8-16481704B1AF}" destId="{1300B7C5-4598-48E9-A7B4-D76974173B1C}" srcOrd="1" destOrd="0" presId="urn:microsoft.com/office/officeart/2018/2/layout/IconVerticalSolidList"/>
    <dgm:cxn modelId="{0BE309BB-E6D7-418B-BAF0-78C5644A3D19}" type="presParOf" srcId="{978AE7C5-6564-4C1C-95F8-16481704B1AF}" destId="{6CDD6FBC-7EE2-4BAD-86AE-B31A23FF61CD}" srcOrd="2" destOrd="0" presId="urn:microsoft.com/office/officeart/2018/2/layout/IconVerticalSolidList"/>
    <dgm:cxn modelId="{4C28A389-6993-4678-84CB-8A16374F2FCD}" type="presParOf" srcId="{978AE7C5-6564-4C1C-95F8-16481704B1AF}" destId="{5003414A-AC0A-40F2-9C3E-051C5F78BB03}" srcOrd="3" destOrd="0" presId="urn:microsoft.com/office/officeart/2018/2/layout/IconVerticalSolidList"/>
    <dgm:cxn modelId="{E087179F-7E06-4411-AC4E-1F12E4E44269}" type="presParOf" srcId="{EC837459-DE79-4E0F-9DB7-60A8D819AE26}" destId="{73B6BE5B-41C6-4EC6-918D-79F14C4BB279}" srcOrd="5" destOrd="0" presId="urn:microsoft.com/office/officeart/2018/2/layout/IconVerticalSolidList"/>
    <dgm:cxn modelId="{C404C890-385F-46A7-808A-84293847CCF5}" type="presParOf" srcId="{EC837459-DE79-4E0F-9DB7-60A8D819AE26}" destId="{EB4AD8F6-1541-418A-8A0D-4C22B966E4F4}" srcOrd="6" destOrd="0" presId="urn:microsoft.com/office/officeart/2018/2/layout/IconVerticalSolidList"/>
    <dgm:cxn modelId="{00FA38A8-7AF4-4511-85FD-3058D2198126}" type="presParOf" srcId="{EB4AD8F6-1541-418A-8A0D-4C22B966E4F4}" destId="{BD6B24F1-0F0D-404E-8BCD-72E456CD8AA6}" srcOrd="0" destOrd="0" presId="urn:microsoft.com/office/officeart/2018/2/layout/IconVerticalSolidList"/>
    <dgm:cxn modelId="{1A4010EA-0BF5-4670-9506-153711A7D052}" type="presParOf" srcId="{EB4AD8F6-1541-418A-8A0D-4C22B966E4F4}" destId="{5DF0600A-8ADB-4570-B2E2-6F4A207B483C}" srcOrd="1" destOrd="0" presId="urn:microsoft.com/office/officeart/2018/2/layout/IconVerticalSolidList"/>
    <dgm:cxn modelId="{C1494F3C-2196-4A12-AFFC-3AE6AB5597EF}" type="presParOf" srcId="{EB4AD8F6-1541-418A-8A0D-4C22B966E4F4}" destId="{4A21AACF-3013-403F-B104-D71285A37B9D}" srcOrd="2" destOrd="0" presId="urn:microsoft.com/office/officeart/2018/2/layout/IconVerticalSolidList"/>
    <dgm:cxn modelId="{C463B6D8-5B74-4E41-A16C-8D72E47760B8}" type="presParOf" srcId="{EB4AD8F6-1541-418A-8A0D-4C22B966E4F4}" destId="{FF1EA255-A893-4DE6-B5ED-22291E31C9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94A03-82B0-4B21-8266-9437195EFD55}">
      <dsp:nvSpPr>
        <dsp:cNvPr id="0" name=""/>
        <dsp:cNvSpPr/>
      </dsp:nvSpPr>
      <dsp:spPr>
        <a:xfrm>
          <a:off x="0" y="1377"/>
          <a:ext cx="5847207" cy="6982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015906-5593-4195-8AB6-A3BDBC30BA60}">
      <dsp:nvSpPr>
        <dsp:cNvPr id="0" name=""/>
        <dsp:cNvSpPr/>
      </dsp:nvSpPr>
      <dsp:spPr>
        <a:xfrm>
          <a:off x="211221" y="158484"/>
          <a:ext cx="384038" cy="3840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1E32C-5682-4BE6-89EA-9BAD6B2A9070}">
      <dsp:nvSpPr>
        <dsp:cNvPr id="0" name=""/>
        <dsp:cNvSpPr/>
      </dsp:nvSpPr>
      <dsp:spPr>
        <a:xfrm>
          <a:off x="806481" y="1377"/>
          <a:ext cx="5040725" cy="698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898" tIns="73898" rIns="73898" bIns="7389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/>
            <a:t>Saturday 20</a:t>
          </a:r>
          <a:r>
            <a:rPr lang="en-GB" sz="2200" b="1" kern="1200" baseline="30000"/>
            <a:t>th</a:t>
          </a:r>
          <a:r>
            <a:rPr lang="en-GB" sz="2200" b="1" kern="1200"/>
            <a:t> June 2026</a:t>
          </a:r>
          <a:endParaRPr lang="en-US" sz="2200" kern="1200"/>
        </a:p>
      </dsp:txBody>
      <dsp:txXfrm>
        <a:off x="806481" y="1377"/>
        <a:ext cx="5040725" cy="698252"/>
      </dsp:txXfrm>
    </dsp:sp>
    <dsp:sp modelId="{600C8E63-C8D4-4C8F-B0AD-2720F8CF9AC2}">
      <dsp:nvSpPr>
        <dsp:cNvPr id="0" name=""/>
        <dsp:cNvSpPr/>
      </dsp:nvSpPr>
      <dsp:spPr>
        <a:xfrm>
          <a:off x="0" y="874193"/>
          <a:ext cx="5847207" cy="6982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731B3-D628-4FAA-955D-935C277D55C4}">
      <dsp:nvSpPr>
        <dsp:cNvPr id="0" name=""/>
        <dsp:cNvSpPr/>
      </dsp:nvSpPr>
      <dsp:spPr>
        <a:xfrm>
          <a:off x="211221" y="1031299"/>
          <a:ext cx="384038" cy="38403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88E1D-3A25-4695-A377-5CA1D37C4B87}">
      <dsp:nvSpPr>
        <dsp:cNvPr id="0" name=""/>
        <dsp:cNvSpPr/>
      </dsp:nvSpPr>
      <dsp:spPr>
        <a:xfrm>
          <a:off x="806481" y="874193"/>
          <a:ext cx="5040725" cy="698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898" tIns="73898" rIns="73898" bIns="7389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/>
            <a:t>Shires Oast</a:t>
          </a:r>
          <a:endParaRPr lang="en-US" sz="2200" kern="1200"/>
        </a:p>
      </dsp:txBody>
      <dsp:txXfrm>
        <a:off x="806481" y="874193"/>
        <a:ext cx="5040725" cy="698252"/>
      </dsp:txXfrm>
    </dsp:sp>
    <dsp:sp modelId="{878770A4-09A1-45A2-BA90-58F97A709E3D}">
      <dsp:nvSpPr>
        <dsp:cNvPr id="0" name=""/>
        <dsp:cNvSpPr/>
      </dsp:nvSpPr>
      <dsp:spPr>
        <a:xfrm>
          <a:off x="0" y="1747008"/>
          <a:ext cx="5847207" cy="6982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0B7C5-4598-48E9-A7B4-D76974173B1C}">
      <dsp:nvSpPr>
        <dsp:cNvPr id="0" name=""/>
        <dsp:cNvSpPr/>
      </dsp:nvSpPr>
      <dsp:spPr>
        <a:xfrm>
          <a:off x="211221" y="1904115"/>
          <a:ext cx="384038" cy="38403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3414A-AC0A-40F2-9C3E-051C5F78BB03}">
      <dsp:nvSpPr>
        <dsp:cNvPr id="0" name=""/>
        <dsp:cNvSpPr/>
      </dsp:nvSpPr>
      <dsp:spPr>
        <a:xfrm>
          <a:off x="806481" y="1747008"/>
          <a:ext cx="5040725" cy="698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898" tIns="73898" rIns="73898" bIns="7389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/>
            <a:t>Tunbridge Wells</a:t>
          </a:r>
          <a:endParaRPr lang="en-US" sz="2200" kern="1200"/>
        </a:p>
      </dsp:txBody>
      <dsp:txXfrm>
        <a:off x="806481" y="1747008"/>
        <a:ext cx="5040725" cy="698252"/>
      </dsp:txXfrm>
    </dsp:sp>
    <dsp:sp modelId="{BD6B24F1-0F0D-404E-8BCD-72E456CD8AA6}">
      <dsp:nvSpPr>
        <dsp:cNvPr id="0" name=""/>
        <dsp:cNvSpPr/>
      </dsp:nvSpPr>
      <dsp:spPr>
        <a:xfrm>
          <a:off x="0" y="2619823"/>
          <a:ext cx="5847207" cy="6982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0600A-8ADB-4570-B2E2-6F4A207B483C}">
      <dsp:nvSpPr>
        <dsp:cNvPr id="0" name=""/>
        <dsp:cNvSpPr/>
      </dsp:nvSpPr>
      <dsp:spPr>
        <a:xfrm>
          <a:off x="211221" y="2776930"/>
          <a:ext cx="384038" cy="38403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1EA255-A893-4DE6-B5ED-22291E31C9D8}">
      <dsp:nvSpPr>
        <dsp:cNvPr id="0" name=""/>
        <dsp:cNvSpPr/>
      </dsp:nvSpPr>
      <dsp:spPr>
        <a:xfrm>
          <a:off x="806481" y="2619823"/>
          <a:ext cx="5040725" cy="698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898" tIns="73898" rIns="73898" bIns="7389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/>
            <a:t>10 - 4</a:t>
          </a:r>
          <a:endParaRPr lang="en-US" sz="2200" kern="1200"/>
        </a:p>
      </dsp:txBody>
      <dsp:txXfrm>
        <a:off x="806481" y="2619823"/>
        <a:ext cx="5040725" cy="698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9A85C-E199-3091-2E75-9FE21A9C4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B41D3-F3CC-847F-1DB2-CE46B0337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36159-EC92-41D2-C5B3-94DE96951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033E1-70F9-1275-7462-892DB3F9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70678-E903-EED3-5112-0D73FCFF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7340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CC19-A128-7E34-6A6A-01DB063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830D13-C387-8173-593E-FBF34E32D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D56A6-F140-CEDE-8F07-ADDC2A121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28855-BD56-BC18-8805-2D510D39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242AD-9714-F10B-AEA6-F9D57E67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542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E267CC-AEF3-0BD0-5F94-F4C434D8E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77E0A-8108-C8A7-0554-AFBB53F5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3AFB7-57FE-DE37-F78B-833C91BE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C980-79F4-9E7A-8780-F6AB37AF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AB215-FC3B-35C9-04E3-E4CECE70E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672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D0F8-AEB0-5F57-0740-BD07603AC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55106-086E-CEE5-BB90-35572289A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0553E-BC89-4DAF-13FE-7AC3DB562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F4B7F-7D44-2A61-E7D5-4D0695FD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D4CB9-7E3D-98B5-497F-77C4B3D75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629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9A0C-7067-FA18-C0DA-8FB9F57E2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9214-766D-EF57-0B37-9D575679F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1AE59-E347-7FA4-159A-E319A69A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88086-3313-9309-FD87-8299C25B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91CC9-4676-75F6-0A25-898B2F55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528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2D4BD-1773-586C-E4F6-AD203436D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FC5D5-92C2-3B19-64E9-7FB47982B9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CAE3B-0D16-FF48-13E6-3DC7370CF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D9EE5-F499-83C9-7451-E16A56863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1FB6B-5CB9-A205-235A-E95EE46C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4E1C8-4DC8-BC35-041F-8286AA38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431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2EF9-DE3E-93E1-2D73-3427B335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AC6F9-BEFE-F85E-CB94-7BEEB6DB0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20AF6C-11E3-06AA-3DDC-A0E2FDE06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55D2C-7D0D-4C04-E1EC-DC9CB5EF2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D9F2C-8D68-847F-E81E-C6A0902457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8EC7DF-DA74-40BD-1AA5-86307A23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31A23-E493-68BF-6839-CE76B427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9665F-F7B8-95DF-C9CD-CF9BDC60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816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FF71-CEB2-CC35-4592-6BA1965B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DD006-D20A-EB1F-9867-25BC8ADD8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9A69A-A395-7B07-C454-1DA1C70C5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88DC2C-E45E-FFE9-EEF8-F4AE54D4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41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DFC73C-3F96-5ABA-3654-4AF9FA03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80406-D0CC-A986-6335-FE72CFBDD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831FC-6E49-037D-8710-4C8E7264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5011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7B9C-412B-1A6C-D198-21DC0EABA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B2F7-A706-5931-8DB7-056EC1DDD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E71E4-498C-1B57-868E-1244E2900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28CB2-D5B1-EA3C-71C9-1DA0E17F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99A1-0E7B-FF04-BC68-7CD82AC71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0B163-E034-AD35-40DE-E3168F27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5857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CEDF5-4611-8289-0FEF-75AADCA61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F78E55-4B32-3CB8-A472-3313A95A9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F95CD-FED2-97F8-8486-7BF50823D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BBE76-3FF4-E326-846D-0AA145B2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FCFE4-065F-4C12-2413-EF25A06B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36FC9-3FAD-B358-473C-06E8ECEEB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774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46F0ED-1083-99DF-2202-FD7885670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1301E-307E-8766-21C4-0CE54DACC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AFAA4-93F6-517F-43CF-D55433E83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3B9E62-54A3-402E-94BD-6ABD3B8B783C}" type="datetimeFigureOut">
              <a:rPr lang="en-ZA" smtClean="0"/>
              <a:t>2025/10/07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FC89F-C450-9895-34C1-9D4490A73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F41B7-5CF1-C8B5-4DAA-D14B564C6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E09EDC-8A57-4D1A-AB7C-0BBCA3C6DE6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424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ruthlucy@live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orship Silhouette">
            <a:extLst>
              <a:ext uri="{FF2B5EF4-FFF2-40B4-BE49-F238E27FC236}">
                <a16:creationId xmlns:a16="http://schemas.microsoft.com/office/drawing/2014/main" id="{FECFD09F-BA16-F924-4BA3-1CDEF2FEF2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66"/>
          <a:stretch>
            <a:fillRect/>
          </a:stretch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rty Symbol Stock Photos, Images and Backgrounds for Free Download">
            <a:extLst>
              <a:ext uri="{FF2B5EF4-FFF2-40B4-BE49-F238E27FC236}">
                <a16:creationId xmlns:a16="http://schemas.microsoft.com/office/drawing/2014/main" id="{E54E1290-E359-F24F-A4E6-08FAFD51F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8" r="14131" b="-1"/>
          <a:stretch>
            <a:fillRect/>
          </a:stretch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ellowship Images – Browse 62,365 Stock Photos, Vectors, and Video ...">
            <a:extLst>
              <a:ext uri="{FF2B5EF4-FFF2-40B4-BE49-F238E27FC236}">
                <a16:creationId xmlns:a16="http://schemas.microsoft.com/office/drawing/2014/main" id="{EEAD32B9-4038-28D9-69F3-BF7F316E5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4" r="-1" b="21479"/>
          <a:stretch>
            <a:fillRect/>
          </a:stretch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07B9F-93EF-D1D5-9D44-C0E8C71F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29"/>
            <a:ext cx="5505814" cy="25417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Southern Synod – </a:t>
            </a:r>
            <a:b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Big Day out</a:t>
            </a:r>
          </a:p>
        </p:txBody>
      </p:sp>
    </p:spTree>
    <p:extLst>
      <p:ext uri="{BB962C8B-B14F-4D97-AF65-F5344CB8AC3E}">
        <p14:creationId xmlns:p14="http://schemas.microsoft.com/office/powerpoint/2010/main" val="20620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2F373-D5BB-A90D-6BE5-C4B46250C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Bouncy castles and inflatable games for the whole family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6E0CC-C49F-D169-468B-02FAC307EB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1" r="687" b="1"/>
          <a:stretch>
            <a:fillRect/>
          </a:stretch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9B9D1E-F167-AD8B-C09A-489FF74944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85" b="3"/>
          <a:stretch>
            <a:fillRect/>
          </a:stretch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2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109D4-9C98-7CA5-B481-F1ADD8A4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75" r="8214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0F8E0-1D89-4BC7-D081-286A31336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124" y="485086"/>
            <a:ext cx="3822189" cy="177995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£5 per person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61666-DC9C-B3F6-B476-6F0BB9C72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124" y="2630152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400" b="1" dirty="0"/>
              <a:t>Included in the cost is a  burger and soft drink</a:t>
            </a: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(bar will be available to buy food and drink; own food welcome too)</a:t>
            </a:r>
          </a:p>
        </p:txBody>
      </p:sp>
    </p:spTree>
    <p:extLst>
      <p:ext uri="{BB962C8B-B14F-4D97-AF65-F5344CB8AC3E}">
        <p14:creationId xmlns:p14="http://schemas.microsoft.com/office/powerpoint/2010/main" val="50520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F904-0E68-B7A2-2265-D41803C0F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D33A-E4AC-72F2-883A-9318088E7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join the organising team</a:t>
            </a:r>
          </a:p>
          <a:p>
            <a:r>
              <a:rPr lang="en-GB" dirty="0"/>
              <a:t>To spread the news to your congregations</a:t>
            </a:r>
          </a:p>
          <a:p>
            <a:r>
              <a:rPr lang="en-GB" dirty="0"/>
              <a:t>To help out on the day</a:t>
            </a:r>
          </a:p>
          <a:p>
            <a:r>
              <a:rPr lang="en-GB" dirty="0"/>
              <a:t>To share ministry initiates with others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Contact Ruth at </a:t>
            </a:r>
            <a:r>
              <a:rPr lang="en-GB" dirty="0">
                <a:hlinkClick r:id="rId2"/>
              </a:rPr>
              <a:t>ruthlucy@live.com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or 07778 689 872</a:t>
            </a:r>
          </a:p>
          <a:p>
            <a:pPr marL="0" indent="0">
              <a:buNone/>
            </a:pPr>
            <a:r>
              <a:rPr lang="en-GB" dirty="0"/>
              <a:t>for more info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4476A3-177D-04B6-6AFF-33921B66E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" r="382" b="7613"/>
          <a:stretch>
            <a:fillRect/>
          </a:stretch>
        </p:blipFill>
        <p:spPr>
          <a:xfrm>
            <a:off x="7649972" y="156875"/>
            <a:ext cx="4428000" cy="6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0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6E610-5B70-2A43-1126-C5E99F86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552" y="109547"/>
            <a:ext cx="5329046" cy="2633653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Fun</a:t>
            </a:r>
            <a:b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Fellowship</a:t>
            </a:r>
            <a:b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</a:b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Food</a:t>
            </a:r>
            <a:endParaRPr lang="en-ZA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6BA80683-9ACF-BA24-5FE2-008A9C1248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401" y="3428999"/>
          <a:ext cx="5847207" cy="331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close up of a burger&#10;&#10;AI-generated content may be incorrect.">
            <a:extLst>
              <a:ext uri="{FF2B5EF4-FFF2-40B4-BE49-F238E27FC236}">
                <a16:creationId xmlns:a16="http://schemas.microsoft.com/office/drawing/2014/main" id="{A8D3CFF0-36CF-D3D2-B7B4-D5FCD783E7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401" y="124619"/>
            <a:ext cx="4845962" cy="3130645"/>
          </a:xfrm>
          <a:prstGeom prst="rect">
            <a:avLst/>
          </a:prstGeom>
        </p:spPr>
      </p:pic>
      <p:pic>
        <p:nvPicPr>
          <p:cNvPr id="5" name="Picture 4" descr="An inflatable playground&#10;&#10;AI-generated content may be incorrect.">
            <a:extLst>
              <a:ext uri="{FF2B5EF4-FFF2-40B4-BE49-F238E27FC236}">
                <a16:creationId xmlns:a16="http://schemas.microsoft.com/office/drawing/2014/main" id="{522684DD-2A56-A96D-AAAD-8FA3A2F0D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5080" y="2894927"/>
            <a:ext cx="5676519" cy="38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16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1199-ABAE-7C6C-112B-7E50425E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C28C9-97EC-F87F-B639-3CAEEB0BA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BE2E042-EDD5-D2B5-C6F5-13F6B732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2" y="530352"/>
            <a:ext cx="614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>
                <a:ln>
                  <a:noFill/>
                </a:ln>
                <a:solidFill>
                  <a:srgbClr val="595959"/>
                </a:solidFill>
                <a:effectLst/>
                <a:latin typeface="inknut antiqua"/>
                <a:cs typeface="Arial" panose="020B0604020202020204" pitchFamily="34" charset="0"/>
              </a:rPr>
              <a:t>Welcome to</a:t>
            </a:r>
            <a:endParaRPr kumimoji="0" lang="en-US" altLang="en-US" sz="30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-w01-bold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7FDE7C-16C9-8545-5E8D-BF09B805A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987552"/>
            <a:ext cx="8181975" cy="11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D89B6-6E51-1D9F-439B-D588AF7E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64" y="2807680"/>
            <a:ext cx="4834136" cy="3748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E2692-6208-4187-B8EE-5D9E5CACD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883" y="2117695"/>
            <a:ext cx="5765553" cy="40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AAD98-C8E6-DC2B-6927-D96F661B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u="sng" dirty="0"/>
              <a:t>Purpose-</a:t>
            </a:r>
            <a:r>
              <a:rPr lang="en-US" dirty="0"/>
              <a:t> A joyful gathering for the entire Synod to: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BD68C-6741-1977-970A-5FEAE204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/>
              <a:t>Worship and share agape together,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/>
              <a:t>Celebrate and showcase ministry initiatives from across congregations,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4400" dirty="0"/>
              <a:t>Enjoy fellowship, food, and fun in a relaxed, family-friendly setting.</a:t>
            </a:r>
          </a:p>
          <a:p>
            <a:pPr marL="0" indent="0">
              <a:lnSpc>
                <a:spcPct val="150000"/>
              </a:lnSpc>
              <a:buNone/>
            </a:pPr>
            <a:endParaRPr lang="en-ZA" sz="4400" dirty="0"/>
          </a:p>
        </p:txBody>
      </p:sp>
    </p:spTree>
    <p:extLst>
      <p:ext uri="{BB962C8B-B14F-4D97-AF65-F5344CB8AC3E}">
        <p14:creationId xmlns:p14="http://schemas.microsoft.com/office/powerpoint/2010/main" val="424045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99B9A-F6F9-AE65-4762-A1B5F099E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GB" sz="5600" b="1" u="sng" dirty="0"/>
              <a:t>Activities:</a:t>
            </a:r>
            <a:endParaRPr lang="en-ZA" sz="5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8A0BC-3269-92BD-F4E3-7249537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45" r="21905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E273B-3A5E-D3D3-8193-9E29060A8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4400" dirty="0">
                <a:solidFill>
                  <a:schemeClr val="tx1">
                    <a:alpha val="80000"/>
                  </a:schemeClr>
                </a:solidFill>
              </a:rPr>
              <a:t>Opportunity to worship together – under a marque</a:t>
            </a:r>
            <a:endParaRPr lang="en-ZA" sz="44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060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6A664-0F68-2C99-D651-384FC1434A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l="3567" r="3567" b="-1"/>
          <a:stretch>
            <a:fillRect/>
          </a:stretch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C3E16D-F6D6-AFA4-AF8A-0B2DDC50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69" r="21449"/>
          <a:stretch>
            <a:fillRect/>
          </a:stretch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45EA6C-4D34-E21C-E670-E6C21093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35" r="11038" b="3"/>
          <a:stretch>
            <a:fillRect/>
          </a:stretch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8936A2-0FE6-E44D-57D2-ECC6E9AF50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85" r="36971"/>
          <a:stretch>
            <a:fillRect/>
          </a:stretch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B38805-D050-184B-184A-29B079307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39" y="4224938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Workshops led by congregations </a:t>
            </a:r>
          </a:p>
        </p:txBody>
      </p:sp>
    </p:spTree>
    <p:extLst>
      <p:ext uri="{BB962C8B-B14F-4D97-AF65-F5344CB8AC3E}">
        <p14:creationId xmlns:p14="http://schemas.microsoft.com/office/powerpoint/2010/main" val="2656948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CBF7-0270-FDAD-5563-0879B7F2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8EE6D-18ED-0EF6-4A68-C5351DE4A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F175D-B42A-5DC7-3E1F-ED6C03E2C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5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0271A-1CCF-22C1-E852-4DE704484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172" y="2979336"/>
            <a:ext cx="10371908" cy="1161782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GB" sz="6000" dirty="0">
                <a:solidFill>
                  <a:schemeClr val="tx2"/>
                </a:solidFill>
              </a:rPr>
              <a:t>Prayer spaces for quiet reflection</a:t>
            </a:r>
            <a:endParaRPr lang="en-ZA" sz="60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353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691DBB-D4C4-D551-E189-01359B5CC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085" y="795528"/>
            <a:ext cx="4742931" cy="4087369"/>
          </a:xfrm>
        </p:spPr>
        <p:txBody>
          <a:bodyPr anchor="b">
            <a:normAutofit/>
          </a:bodyPr>
          <a:lstStyle/>
          <a:p>
            <a:r>
              <a:rPr lang="en-GB" sz="6600" dirty="0"/>
              <a:t>Pop-up choir/choral event/gospel sing-along</a:t>
            </a:r>
            <a:endParaRPr lang="en-ZA" sz="6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6A890-BA0C-6908-61C4-156487F2F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82" r="8390" b="-3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294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169</Words>
  <Application>Microsoft Office PowerPoint</Application>
  <PresentationFormat>Widescreen</PresentationFormat>
  <Paragraphs>28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Algerian</vt:lpstr>
      <vt:lpstr>Aptos</vt:lpstr>
      <vt:lpstr>Aptos Display</vt:lpstr>
      <vt:lpstr>Arial</vt:lpstr>
      <vt:lpstr>helvetica-w01-bold</vt:lpstr>
      <vt:lpstr>inknut antiqua</vt:lpstr>
      <vt:lpstr>Office Theme</vt:lpstr>
      <vt:lpstr>Southern Synod –  Big Day out</vt:lpstr>
      <vt:lpstr>Fun Fellowship Food</vt:lpstr>
      <vt:lpstr>PowerPoint Presentation</vt:lpstr>
      <vt:lpstr>Purpose- A joyful gathering for the entire Synod to:</vt:lpstr>
      <vt:lpstr>Activities:</vt:lpstr>
      <vt:lpstr>Workshops led by congregations </vt:lpstr>
      <vt:lpstr>PowerPoint Presentation</vt:lpstr>
      <vt:lpstr>PowerPoint Presentation</vt:lpstr>
      <vt:lpstr>Pop-up choir/choral event/gospel sing-along</vt:lpstr>
      <vt:lpstr>Bouncy castles and inflatable games for the whole family</vt:lpstr>
      <vt:lpstr>£5 per person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Ruth Armstrong</dc:creator>
  <cp:lastModifiedBy>Ruth Armstrong</cp:lastModifiedBy>
  <cp:revision>1</cp:revision>
  <dcterms:created xsi:type="dcterms:W3CDTF">2025-10-02T14:21:38Z</dcterms:created>
  <dcterms:modified xsi:type="dcterms:W3CDTF">2025-10-07T07:05:30Z</dcterms:modified>
</cp:coreProperties>
</file>