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  <p:sldMasterId id="2147483684" r:id="rId2"/>
  </p:sldMasterIdLst>
  <p:notesMasterIdLst>
    <p:notesMasterId r:id="rId9"/>
  </p:notesMasterIdLst>
  <p:sldIdLst>
    <p:sldId id="257" r:id="rId3"/>
    <p:sldId id="258" r:id="rId4"/>
    <p:sldId id="262" r:id="rId5"/>
    <p:sldId id="259" r:id="rId6"/>
    <p:sldId id="263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4660"/>
  </p:normalViewPr>
  <p:slideViewPr>
    <p:cSldViewPr snapToGrid="0">
      <p:cViewPr varScale="1">
        <p:scale>
          <a:sx n="45" d="100"/>
          <a:sy n="45" d="100"/>
        </p:scale>
        <p:origin x="108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3F695-26C4-4159-B4D3-5CE41573DFE4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1238B-3676-428B-861A-54374F1F30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05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king the Way logo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42" y="459650"/>
            <a:ext cx="7409217" cy="518833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981200" y="0"/>
            <a:ext cx="21336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456814" y="6474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974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28600" y="0"/>
            <a:ext cx="4191000" cy="1295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53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1"/>
            <a:ext cx="5486400" cy="44989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FF533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90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53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971800"/>
            <a:ext cx="8610600" cy="3657600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FF5334"/>
                </a:solidFill>
              </a:defRPr>
            </a:lvl1pPr>
            <a:lvl2pPr>
              <a:defRPr>
                <a:solidFill>
                  <a:srgbClr val="FF5334"/>
                </a:solidFill>
              </a:defRPr>
            </a:lvl2pPr>
            <a:lvl3pPr>
              <a:defRPr>
                <a:solidFill>
                  <a:srgbClr val="FF5334"/>
                </a:solidFill>
              </a:defRPr>
            </a:lvl3pPr>
            <a:lvl4pPr>
              <a:defRPr>
                <a:solidFill>
                  <a:srgbClr val="FF5334"/>
                </a:solidFill>
              </a:defRPr>
            </a:lvl4pPr>
            <a:lvl5pPr>
              <a:defRPr>
                <a:solidFill>
                  <a:srgbClr val="FF533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503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FF53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rgbClr val="FF5334"/>
                </a:solidFill>
              </a:defRPr>
            </a:lvl1pPr>
            <a:lvl2pPr>
              <a:defRPr>
                <a:solidFill>
                  <a:srgbClr val="FF5334"/>
                </a:solidFill>
              </a:defRPr>
            </a:lvl2pPr>
            <a:lvl3pPr>
              <a:defRPr>
                <a:solidFill>
                  <a:srgbClr val="FF5334"/>
                </a:solidFill>
              </a:defRPr>
            </a:lvl3pPr>
            <a:lvl4pPr>
              <a:defRPr>
                <a:solidFill>
                  <a:srgbClr val="FF5334"/>
                </a:solidFill>
              </a:defRPr>
            </a:lvl4pPr>
            <a:lvl5pPr>
              <a:defRPr>
                <a:solidFill>
                  <a:srgbClr val="FF5334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761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lking the Way logo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42" y="459650"/>
            <a:ext cx="7409217" cy="5188334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1981200" y="0"/>
            <a:ext cx="2133600" cy="1447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456814" y="64743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18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dient full 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970075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686800" cy="11430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2562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6868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3" name="Picture 2" descr="gradient full pag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6200" y="0"/>
            <a:ext cx="9700752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-152400" y="-76200"/>
            <a:ext cx="9829800" cy="6248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80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5334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rgbClr val="FF53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4" name="Picture 3" descr="Gradient stri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4138"/>
            <a:ext cx="9220200" cy="7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54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FF53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8375"/>
            <a:ext cx="77724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400" b="0">
                <a:solidFill>
                  <a:srgbClr val="FF533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7" name="Picture 6" descr="Gradient strip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4138"/>
            <a:ext cx="9220200" cy="7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53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971800"/>
            <a:ext cx="8610600" cy="3657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4" name="Picture 3" descr="urc_logo_type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6" y="5638800"/>
            <a:ext cx="2179695" cy="1143000"/>
          </a:xfrm>
          <a:prstGeom prst="rect">
            <a:avLst/>
          </a:prstGeom>
        </p:spPr>
      </p:pic>
      <p:pic>
        <p:nvPicPr>
          <p:cNvPr id="5" name="Picture 4" descr="Gradient stri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4138"/>
            <a:ext cx="9220200" cy="7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134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 descr="urc_logo_type_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6" y="5638800"/>
            <a:ext cx="2179695" cy="1143000"/>
          </a:xfrm>
          <a:prstGeom prst="rect">
            <a:avLst/>
          </a:prstGeom>
        </p:spPr>
      </p:pic>
      <p:pic>
        <p:nvPicPr>
          <p:cNvPr id="6" name="Picture 5" descr="Gradient stri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4138"/>
            <a:ext cx="9220200" cy="76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53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F53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FF533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4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53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762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83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9144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rgbClr val="FF533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95401"/>
            <a:ext cx="5111751" cy="48307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057401"/>
            <a:ext cx="3008313" cy="4068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FF533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727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image" Target="../media/image2.tif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 strip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4138"/>
            <a:ext cx="9220200" cy="768951"/>
          </a:xfrm>
          <a:prstGeom prst="rect">
            <a:avLst/>
          </a:prstGeom>
        </p:spPr>
      </p:pic>
      <p:pic>
        <p:nvPicPr>
          <p:cNvPr id="5" name="Picture 4" descr="URC logo wtw gradient.tif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81" y="92600"/>
            <a:ext cx="1752600" cy="1221615"/>
          </a:xfrm>
          <a:prstGeom prst="rect">
            <a:avLst/>
          </a:prstGeom>
        </p:spPr>
      </p:pic>
      <p:pic>
        <p:nvPicPr>
          <p:cNvPr id="6" name="Picture 5" descr="Walking the Way logo.jpg">
            <a:extLst>
              <a:ext uri="{FF2B5EF4-FFF2-40B4-BE49-F238E27FC236}">
                <a16:creationId xmlns:a16="http://schemas.microsoft.com/office/drawing/2014/main" id="{8415A1B0-7D1F-40FE-8F6D-04864B3556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142" y="459650"/>
            <a:ext cx="7409217" cy="518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2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</p:sldLayoutIdLst>
  <p:txStyles>
    <p:titleStyle>
      <a:lvl1pPr algn="l" defTabSz="914400" rtl="0" eaLnBrk="1" latinLnBrk="0" hangingPunct="1">
        <a:spcBef>
          <a:spcPts val="0"/>
        </a:spcBef>
        <a:buNone/>
        <a:defRPr sz="5400" b="1" kern="1200">
          <a:solidFill>
            <a:srgbClr val="FF533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533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533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533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533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533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 strip.pn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04138"/>
            <a:ext cx="9220200" cy="768951"/>
          </a:xfrm>
          <a:prstGeom prst="rect">
            <a:avLst/>
          </a:prstGeom>
        </p:spPr>
      </p:pic>
      <p:pic>
        <p:nvPicPr>
          <p:cNvPr id="5" name="Picture 4" descr="URC logo wtw gradient.tif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81" y="92600"/>
            <a:ext cx="1752600" cy="1221615"/>
          </a:xfrm>
          <a:prstGeom prst="rect">
            <a:avLst/>
          </a:prstGeom>
        </p:spPr>
      </p:pic>
      <p:pic>
        <p:nvPicPr>
          <p:cNvPr id="7" name="Picture 6" descr="Walking the Way logo.jpg"/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7925" y="152400"/>
            <a:ext cx="1741083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6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xStyles>
    <p:titleStyle>
      <a:lvl1pPr algn="l" defTabSz="914400" rtl="0" eaLnBrk="1" latinLnBrk="0" hangingPunct="1">
        <a:spcBef>
          <a:spcPts val="0"/>
        </a:spcBef>
        <a:buNone/>
        <a:defRPr sz="5400" b="1" kern="1200">
          <a:solidFill>
            <a:srgbClr val="FF533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5334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533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533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533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533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7E843-1383-46D0-B670-87A1AE40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3" y="108531"/>
            <a:ext cx="9294892" cy="58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4831D7-A728-4FB7-9E72-E32896604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90" y="1342480"/>
            <a:ext cx="2811780" cy="2106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A1D93D-5E7C-4D5F-A08C-44C529BF0E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7" b="10234"/>
          <a:stretch/>
        </p:blipFill>
        <p:spPr>
          <a:xfrm>
            <a:off x="6319704" y="247184"/>
            <a:ext cx="2808161" cy="17248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C4D1E9-4673-4B54-9D58-6B4776F11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8" b="6418"/>
          <a:stretch/>
        </p:blipFill>
        <p:spPr>
          <a:xfrm>
            <a:off x="3132232" y="1372659"/>
            <a:ext cx="2886075" cy="46699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0D44013-E322-49E8-9EAA-57FA8DFF7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720" y="2262441"/>
            <a:ext cx="2420338" cy="177491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D1C5566-9A87-4186-A381-93D3872E9D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99" y="3538869"/>
            <a:ext cx="2238174" cy="252968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6206C2E-8D12-44A1-911D-47744583AF6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15637" b="7582"/>
          <a:stretch/>
        </p:blipFill>
        <p:spPr>
          <a:xfrm>
            <a:off x="6117414" y="4135996"/>
            <a:ext cx="3026586" cy="18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44488A-726A-4D37-8A9F-35E9CB32D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57866"/>
            <a:ext cx="3635022" cy="27262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F4A7D4-450A-41B9-B929-489AADB91EB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133" y="3569087"/>
            <a:ext cx="3844886" cy="25035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60B288-10F5-49BB-A14E-31853D91C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8012" y="914398"/>
            <a:ext cx="2806701" cy="374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3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566557-935C-4FF4-864D-43904D4D34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r="5913"/>
          <a:stretch/>
        </p:blipFill>
        <p:spPr>
          <a:xfrm>
            <a:off x="383461" y="1265332"/>
            <a:ext cx="8428699" cy="390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7DF244-9F91-49E4-8388-0E1671DC0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9" t="13366" r="16814" b="31634"/>
          <a:stretch/>
        </p:blipFill>
        <p:spPr>
          <a:xfrm>
            <a:off x="2286001" y="1219200"/>
            <a:ext cx="4602480" cy="4859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ED74CB-29DD-4CF7-87A2-899FD6DC438E}"/>
              </a:ext>
            </a:extLst>
          </p:cNvPr>
          <p:cNvSpPr txBox="1"/>
          <p:nvPr/>
        </p:nvSpPr>
        <p:spPr>
          <a:xfrm>
            <a:off x="2133601" y="416560"/>
            <a:ext cx="475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/>
              <a:t>What is the Church?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5FB6C-34FA-488A-8FAF-4F5D2817C62F}"/>
              </a:ext>
            </a:extLst>
          </p:cNvPr>
          <p:cNvSpPr txBox="1"/>
          <p:nvPr/>
        </p:nvSpPr>
        <p:spPr>
          <a:xfrm>
            <a:off x="2865120" y="1371600"/>
            <a:ext cx="365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F</a:t>
            </a:r>
          </a:p>
          <a:p>
            <a:pPr algn="ctr"/>
            <a:r>
              <a:rPr lang="en-GB" sz="2400" dirty="0"/>
              <a:t>O</a:t>
            </a:r>
          </a:p>
          <a:p>
            <a:pPr algn="ctr"/>
            <a:r>
              <a:rPr lang="en-GB" sz="2400" dirty="0"/>
              <a:t>L</a:t>
            </a:r>
          </a:p>
          <a:p>
            <a:pPr algn="ctr"/>
            <a:r>
              <a:rPr lang="en-GB" sz="2400" dirty="0"/>
              <a:t>L</a:t>
            </a:r>
          </a:p>
          <a:p>
            <a:pPr algn="ctr"/>
            <a:r>
              <a:rPr lang="en-GB" sz="2400" dirty="0"/>
              <a:t>O</a:t>
            </a:r>
          </a:p>
          <a:p>
            <a:pPr algn="ctr"/>
            <a:r>
              <a:rPr lang="en-GB" sz="2400" dirty="0"/>
              <a:t>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88875A-0A38-4598-AA92-531C7A8336A4}"/>
              </a:ext>
            </a:extLst>
          </p:cNvPr>
          <p:cNvSpPr txBox="1"/>
          <p:nvPr/>
        </p:nvSpPr>
        <p:spPr>
          <a:xfrm>
            <a:off x="3627119" y="2854960"/>
            <a:ext cx="3657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E</a:t>
            </a:r>
          </a:p>
          <a:p>
            <a:pPr algn="ctr"/>
            <a:r>
              <a:rPr lang="en-GB" sz="2400" dirty="0"/>
              <a:t>R</a:t>
            </a:r>
          </a:p>
          <a:p>
            <a:pPr algn="ctr"/>
            <a:r>
              <a:rPr lang="en-GB" sz="2400" dirty="0"/>
              <a:t>V</a:t>
            </a:r>
          </a:p>
          <a:p>
            <a:pPr algn="ctr"/>
            <a:endParaRPr lang="en-GB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5F6C35-DE5B-4E2C-B7EA-EE2893B0D863}"/>
              </a:ext>
            </a:extLst>
          </p:cNvPr>
          <p:cNvSpPr txBox="1"/>
          <p:nvPr/>
        </p:nvSpPr>
        <p:spPr>
          <a:xfrm>
            <a:off x="5552442" y="3224291"/>
            <a:ext cx="365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O</a:t>
            </a:r>
          </a:p>
          <a:p>
            <a:pPr algn="ctr"/>
            <a:r>
              <a:rPr lang="en-GB" sz="2400" dirty="0"/>
              <a:t>L</a:t>
            </a:r>
          </a:p>
          <a:p>
            <a:pPr algn="ctr"/>
            <a:r>
              <a:rPr lang="en-GB" sz="2400" dirty="0"/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07EA19-AAE5-4A33-A9E4-95EB95C9C323}"/>
              </a:ext>
            </a:extLst>
          </p:cNvPr>
          <p:cNvSpPr txBox="1"/>
          <p:nvPr/>
        </p:nvSpPr>
        <p:spPr>
          <a:xfrm>
            <a:off x="2865120" y="4404300"/>
            <a:ext cx="365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400" dirty="0"/>
          </a:p>
          <a:p>
            <a:pPr algn="ctr"/>
            <a:r>
              <a:rPr lang="en-GB" sz="2400" dirty="0"/>
              <a:t>B</a:t>
            </a:r>
          </a:p>
          <a:p>
            <a:pPr algn="ctr"/>
            <a:r>
              <a:rPr lang="en-GB" sz="2400" dirty="0"/>
              <a:t>E</a:t>
            </a:r>
          </a:p>
          <a:p>
            <a:pPr algn="ctr"/>
            <a:r>
              <a:rPr lang="en-GB" sz="2400" dirty="0"/>
              <a:t>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A4770D-1E8A-4C09-B59B-2E045CA90D8D}"/>
              </a:ext>
            </a:extLst>
          </p:cNvPr>
          <p:cNvSpPr txBox="1"/>
          <p:nvPr/>
        </p:nvSpPr>
        <p:spPr>
          <a:xfrm>
            <a:off x="2519680" y="1729879"/>
            <a:ext cx="2621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         U  N   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6850A0-78A6-499E-8EFF-C9541BCE0B06}"/>
              </a:ext>
            </a:extLst>
          </p:cNvPr>
          <p:cNvSpPr txBox="1"/>
          <p:nvPr/>
        </p:nvSpPr>
        <p:spPr>
          <a:xfrm>
            <a:off x="2471422" y="2856576"/>
            <a:ext cx="3081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       R    S   H    I    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8F6945-2F4F-4E89-9EF0-683014D23E75}"/>
              </a:ext>
            </a:extLst>
          </p:cNvPr>
          <p:cNvSpPr txBox="1"/>
          <p:nvPr/>
        </p:nvSpPr>
        <p:spPr>
          <a:xfrm>
            <a:off x="5194304" y="3223397"/>
            <a:ext cx="2011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        O   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9EB50D-CFBF-47EE-AAD9-8016CE1996F4}"/>
              </a:ext>
            </a:extLst>
          </p:cNvPr>
          <p:cNvSpPr txBox="1"/>
          <p:nvPr/>
        </p:nvSpPr>
        <p:spPr>
          <a:xfrm>
            <a:off x="4050037" y="3601323"/>
            <a:ext cx="1184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    C   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37FE45-EA81-462D-9CDE-EA04F345EF46}"/>
              </a:ext>
            </a:extLst>
          </p:cNvPr>
          <p:cNvSpPr txBox="1"/>
          <p:nvPr/>
        </p:nvSpPr>
        <p:spPr>
          <a:xfrm>
            <a:off x="2519679" y="4367547"/>
            <a:ext cx="1473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L   O   V   E</a:t>
            </a:r>
          </a:p>
        </p:txBody>
      </p:sp>
    </p:spTree>
    <p:extLst>
      <p:ext uri="{BB962C8B-B14F-4D97-AF65-F5344CB8AC3E}">
        <p14:creationId xmlns:p14="http://schemas.microsoft.com/office/powerpoint/2010/main" val="310449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57E843-1383-46D0-B670-87A1AE40B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91" y="135823"/>
            <a:ext cx="9309640" cy="58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826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40</Words>
  <Application>Microsoft Office PowerPoint</Application>
  <PresentationFormat>On-screen Show (4:3)</PresentationFormat>
  <Paragraphs>23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TrainingOfficer</dc:creator>
  <cp:lastModifiedBy>Andy Twilley</cp:lastModifiedBy>
  <cp:revision>20</cp:revision>
  <dcterms:created xsi:type="dcterms:W3CDTF">2017-10-12T08:17:04Z</dcterms:created>
  <dcterms:modified xsi:type="dcterms:W3CDTF">2017-12-04T14:39:32Z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