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35" r:id="rId2"/>
    <p:sldMasterId id="2147483723" r:id="rId3"/>
  </p:sldMasterIdLst>
  <p:notesMasterIdLst>
    <p:notesMasterId r:id="rId10"/>
  </p:notesMasterIdLst>
  <p:sldIdLst>
    <p:sldId id="257" r:id="rId4"/>
    <p:sldId id="262" r:id="rId5"/>
    <p:sldId id="308" r:id="rId6"/>
    <p:sldId id="313" r:id="rId7"/>
    <p:sldId id="314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77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 snapToGrid="0">
      <p:cViewPr varScale="1">
        <p:scale>
          <a:sx n="53" d="100"/>
          <a:sy n="53" d="100"/>
        </p:scale>
        <p:origin x="69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3F695-26C4-4159-B4D3-5CE41573DFE4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238B-3676-428B-861A-54374F1F3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0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5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0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8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18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54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0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69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1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9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3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6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79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44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2052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132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041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765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956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5543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75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3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4416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5384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8464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194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5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0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5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0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5167E-DB13-4C72-A2FE-46C6D0706796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EFE7-96FE-49A3-822F-17BA7A84AF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7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548" y="6381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2847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 descr="URC-LOGO-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7" y="6350"/>
            <a:ext cx="18208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biLevel thresh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3" t="19456" b="25819"/>
          <a:stretch/>
        </p:blipFill>
        <p:spPr>
          <a:xfrm>
            <a:off x="2411005" y="270875"/>
            <a:ext cx="5091419" cy="8547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784125" y="51200"/>
            <a:ext cx="407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SYNOD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11B84-E57B-4CC7-89C5-8CFDE94EC6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23" y="0"/>
            <a:ext cx="2029548" cy="12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548" y="6381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2847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 descr="URC-LOGO-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7" y="6350"/>
            <a:ext cx="18208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biLevel thresh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3" t="19456" b="25819"/>
          <a:stretch/>
        </p:blipFill>
        <p:spPr>
          <a:xfrm>
            <a:off x="2411005" y="270875"/>
            <a:ext cx="5091419" cy="8547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784125" y="51200"/>
            <a:ext cx="407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SYNOD</a:t>
            </a:r>
          </a:p>
        </p:txBody>
      </p:sp>
      <p:pic>
        <p:nvPicPr>
          <p:cNvPr id="12" name="Picture 11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2B8ADD0-D820-43A9-B3C0-4A89D49980C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27" y="-3752"/>
            <a:ext cx="2063922" cy="12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RC-LOGO-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" y="6350"/>
            <a:ext cx="18208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511808" y="51200"/>
            <a:ext cx="407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SOUTHERN SYNOD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3A26D-8FF8-4A71-BABC-17BD0B4AE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39381" b="50538"/>
          <a:stretch/>
        </p:blipFill>
        <p:spPr>
          <a:xfrm>
            <a:off x="6828306" y="6350"/>
            <a:ext cx="2307815" cy="1119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3" t="19456" b="25819"/>
          <a:stretch/>
        </p:blipFill>
        <p:spPr>
          <a:xfrm>
            <a:off x="2138688" y="270875"/>
            <a:ext cx="5091419" cy="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7E843-1383-46D0-B670-87A1AE40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2" y="1298704"/>
            <a:ext cx="8669249" cy="54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5AEA8-8DD7-485C-ACCA-DC144E93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5" y="1592936"/>
            <a:ext cx="3108706" cy="47732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D6D1C3-8D5F-460B-8AD7-0AA9B99724A9}"/>
              </a:ext>
            </a:extLst>
          </p:cNvPr>
          <p:cNvSpPr/>
          <p:nvPr/>
        </p:nvSpPr>
        <p:spPr>
          <a:xfrm>
            <a:off x="4700518" y="150901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3200" b="1" dirty="0">
                <a:solidFill>
                  <a:srgbClr val="FFFF00"/>
                </a:solidFill>
              </a:rPr>
              <a:t>prayer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biblical teaching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3200" b="1" dirty="0">
                <a:solidFill>
                  <a:srgbClr val="FFFF00"/>
                </a:solidFill>
              </a:rPr>
              <a:t>eating together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3200" b="1" dirty="0">
                <a:solidFill>
                  <a:srgbClr val="FFFF00"/>
                </a:solidFill>
              </a:rPr>
              <a:t>making more disciples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fellowship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3200" b="1" dirty="0">
                <a:solidFill>
                  <a:srgbClr val="CCFFFF"/>
                </a:solidFill>
              </a:rPr>
              <a:t>worship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3200" b="1" dirty="0">
                <a:solidFill>
                  <a:srgbClr val="CCFFFF"/>
                </a:solidFill>
                <a:latin typeface="Calibri" panose="020F0502020204030204"/>
              </a:rPr>
              <a:t>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haring resources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serving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gladness &amp; </a:t>
            </a:r>
            <a:r>
              <a:rPr lang="en-GB" sz="3200" b="1" dirty="0">
                <a:solidFill>
                  <a:srgbClr val="CCFFFF"/>
                </a:solidFill>
              </a:rPr>
              <a:t>generosity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3200" b="1" dirty="0">
                <a:solidFill>
                  <a:srgbClr val="CCFFFF"/>
                </a:solidFill>
              </a:rPr>
              <a:t>breaking of bread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779D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506E03-F3A1-4CC5-8A07-1B4319C5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5053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455AA8C-750A-4975-A446-176064FF6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317"/>
            <a:ext cx="914400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F52D3B-233C-4763-805F-96F2B4FDB164}"/>
              </a:ext>
            </a:extLst>
          </p:cNvPr>
          <p:cNvSpPr/>
          <p:nvPr/>
        </p:nvSpPr>
        <p:spPr>
          <a:xfrm>
            <a:off x="264696" y="1542857"/>
            <a:ext cx="87349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36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flourishing churches have in common is that they are led by people who possess and deploy the spiritual gift of leadership”.</a:t>
            </a:r>
          </a:p>
          <a:p>
            <a:pPr>
              <a:spcAft>
                <a:spcPts val="0"/>
              </a:spcAft>
            </a:pPr>
            <a:endParaRPr lang="en-GB" sz="36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 foundations for Christian Leadership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skills of Christian leadership</a:t>
            </a:r>
          </a:p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faithful in Christian leadership</a:t>
            </a:r>
          </a:p>
        </p:txBody>
      </p:sp>
    </p:spTree>
    <p:extLst>
      <p:ext uri="{BB962C8B-B14F-4D97-AF65-F5344CB8AC3E}">
        <p14:creationId xmlns:p14="http://schemas.microsoft.com/office/powerpoint/2010/main" val="40980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455AA8C-750A-4975-A446-176064FF6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317"/>
            <a:ext cx="914400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94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58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TrainingOfficer</dc:creator>
  <cp:lastModifiedBy>TrainingOfficer</cp:lastModifiedBy>
  <cp:revision>22</cp:revision>
  <dcterms:created xsi:type="dcterms:W3CDTF">2017-10-12T08:17:04Z</dcterms:created>
  <dcterms:modified xsi:type="dcterms:W3CDTF">2018-10-11T09:56:37Z</dcterms:modified>
</cp:coreProperties>
</file>