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3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8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66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0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9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0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6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6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4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0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3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A9C3-3137-49DD-AF78-A026080A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431399"/>
          </a:xfrm>
        </p:spPr>
        <p:txBody>
          <a:bodyPr/>
          <a:lstStyle/>
          <a:p>
            <a:r>
              <a:rPr lang="en-GB" dirty="0"/>
              <a:t>Walking the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FB36F-0C4C-4DE3-B3F0-0DE53711B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934" y="3629024"/>
            <a:ext cx="5308866" cy="1514475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Holy Habit N</a:t>
            </a:r>
            <a:r>
              <a:rPr lang="en-GB" sz="3600" baseline="30000" dirty="0"/>
              <a:t>o</a:t>
            </a:r>
            <a:r>
              <a:rPr lang="en-GB" sz="3600" dirty="0"/>
              <a:t> 2</a:t>
            </a:r>
          </a:p>
          <a:p>
            <a:r>
              <a:rPr lang="en-GB" sz="4800" b="1" dirty="0"/>
              <a:t>Fellowship</a:t>
            </a:r>
          </a:p>
        </p:txBody>
      </p:sp>
    </p:spTree>
    <p:extLst>
      <p:ext uri="{BB962C8B-B14F-4D97-AF65-F5344CB8AC3E}">
        <p14:creationId xmlns:p14="http://schemas.microsoft.com/office/powerpoint/2010/main" val="290560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1216F-497E-47DE-9EAF-42EAAD079F00}"/>
              </a:ext>
            </a:extLst>
          </p:cNvPr>
          <p:cNvSpPr txBox="1"/>
          <p:nvPr/>
        </p:nvSpPr>
        <p:spPr>
          <a:xfrm>
            <a:off x="1143000" y="1757362"/>
            <a:ext cx="69865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“They devoted themselves to the apostles’ teaching and fellowship, to the breaking of bread and the prayers.”</a:t>
            </a:r>
          </a:p>
          <a:p>
            <a:pPr algn="r"/>
            <a:r>
              <a:rPr lang="en-GB" sz="3600" dirty="0"/>
              <a:t>Acts 2.42</a:t>
            </a:r>
          </a:p>
        </p:txBody>
      </p:sp>
    </p:spTree>
    <p:extLst>
      <p:ext uri="{BB962C8B-B14F-4D97-AF65-F5344CB8AC3E}">
        <p14:creationId xmlns:p14="http://schemas.microsoft.com/office/powerpoint/2010/main" val="327445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E944-1D24-4A06-8A1F-EBF7BA16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2028825"/>
            <a:ext cx="6798734" cy="1975908"/>
          </a:xfrm>
        </p:spPr>
        <p:txBody>
          <a:bodyPr>
            <a:normAutofit/>
          </a:bodyPr>
          <a:lstStyle/>
          <a:p>
            <a:r>
              <a:rPr lang="en-GB" sz="4800" dirty="0"/>
              <a:t>Fellowship that is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2D592-8591-4FFA-8BF6-989D6A872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… like a family</a:t>
            </a:r>
          </a:p>
        </p:txBody>
      </p:sp>
    </p:spTree>
    <p:extLst>
      <p:ext uri="{BB962C8B-B14F-4D97-AF65-F5344CB8AC3E}">
        <p14:creationId xmlns:p14="http://schemas.microsoft.com/office/powerpoint/2010/main" val="196247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E944-1D24-4A06-8A1F-EBF7BA16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2028825"/>
            <a:ext cx="6798734" cy="1975908"/>
          </a:xfrm>
        </p:spPr>
        <p:txBody>
          <a:bodyPr>
            <a:normAutofit/>
          </a:bodyPr>
          <a:lstStyle/>
          <a:p>
            <a:r>
              <a:rPr lang="en-GB" sz="4800" dirty="0"/>
              <a:t>Fellowship that is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2D592-8591-4FFA-8BF6-989D6A872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… Christ-centred</a:t>
            </a:r>
          </a:p>
        </p:txBody>
      </p:sp>
    </p:spTree>
    <p:extLst>
      <p:ext uri="{BB962C8B-B14F-4D97-AF65-F5344CB8AC3E}">
        <p14:creationId xmlns:p14="http://schemas.microsoft.com/office/powerpoint/2010/main" val="421409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1DC24-CD42-48A4-9AB4-0BBD9805DA18}"/>
              </a:ext>
            </a:extLst>
          </p:cNvPr>
          <p:cNvSpPr/>
          <p:nvPr/>
        </p:nvSpPr>
        <p:spPr>
          <a:xfrm>
            <a:off x="3143249" y="2964108"/>
            <a:ext cx="2728913" cy="25080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Christians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30049F-34DD-422F-A22C-CC60DFB9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532382"/>
            <a:ext cx="6798736" cy="36147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D1ED2-FCCF-4AE2-A015-DCEFD7FC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Closed-set 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549F34-EFD4-4DF9-98B9-EA364B5ACAAA}"/>
              </a:ext>
            </a:extLst>
          </p:cNvPr>
          <p:cNvSpPr/>
          <p:nvPr/>
        </p:nvSpPr>
        <p:spPr>
          <a:xfrm>
            <a:off x="3629024" y="3317554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7CDD42-7BE9-408F-B06E-939373129192}"/>
              </a:ext>
            </a:extLst>
          </p:cNvPr>
          <p:cNvSpPr/>
          <p:nvPr/>
        </p:nvSpPr>
        <p:spPr>
          <a:xfrm>
            <a:off x="6250776" y="2713477"/>
            <a:ext cx="185739" cy="180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F3CF45-2F0E-4430-826E-6B07F8B77052}"/>
              </a:ext>
            </a:extLst>
          </p:cNvPr>
          <p:cNvSpPr/>
          <p:nvPr/>
        </p:nvSpPr>
        <p:spPr>
          <a:xfrm>
            <a:off x="2393153" y="3611306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D00A85-61E5-40D4-9763-C66EEB76EF7B}"/>
              </a:ext>
            </a:extLst>
          </p:cNvPr>
          <p:cNvSpPr/>
          <p:nvPr/>
        </p:nvSpPr>
        <p:spPr>
          <a:xfrm>
            <a:off x="2457450" y="467295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B34BB5-61F9-4744-9FF4-35D2E2C6CFAF}"/>
              </a:ext>
            </a:extLst>
          </p:cNvPr>
          <p:cNvSpPr/>
          <p:nvPr/>
        </p:nvSpPr>
        <p:spPr>
          <a:xfrm>
            <a:off x="3717128" y="4670582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5DAAC5-E3AA-4C6B-BF70-AFD3838FBD06}"/>
              </a:ext>
            </a:extLst>
          </p:cNvPr>
          <p:cNvSpPr/>
          <p:nvPr/>
        </p:nvSpPr>
        <p:spPr>
          <a:xfrm>
            <a:off x="5214938" y="371607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C76472-C68C-4BD3-A11D-DF387C8E849C}"/>
              </a:ext>
            </a:extLst>
          </p:cNvPr>
          <p:cNvSpPr/>
          <p:nvPr/>
        </p:nvSpPr>
        <p:spPr>
          <a:xfrm>
            <a:off x="6505046" y="506062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015F88-E004-4AB2-AF43-AA23345FAADA}"/>
              </a:ext>
            </a:extLst>
          </p:cNvPr>
          <p:cNvSpPr/>
          <p:nvPr/>
        </p:nvSpPr>
        <p:spPr>
          <a:xfrm>
            <a:off x="4495798" y="506062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6D075E-4F1D-4798-AE60-1A2C06FEEE6B}"/>
              </a:ext>
            </a:extLst>
          </p:cNvPr>
          <p:cNvSpPr/>
          <p:nvPr/>
        </p:nvSpPr>
        <p:spPr>
          <a:xfrm>
            <a:off x="6980237" y="3338030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78AB9D-D158-42CB-9595-88B27A6707AF}"/>
              </a:ext>
            </a:extLst>
          </p:cNvPr>
          <p:cNvSpPr/>
          <p:nvPr/>
        </p:nvSpPr>
        <p:spPr>
          <a:xfrm>
            <a:off x="1724019" y="4339751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C92974-2E74-4156-A290-4D1777ACE9EF}"/>
              </a:ext>
            </a:extLst>
          </p:cNvPr>
          <p:cNvSpPr/>
          <p:nvPr/>
        </p:nvSpPr>
        <p:spPr>
          <a:xfrm>
            <a:off x="6436519" y="3892770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AC975D-A281-4116-AC48-95370741AED0}"/>
              </a:ext>
            </a:extLst>
          </p:cNvPr>
          <p:cNvSpPr/>
          <p:nvPr/>
        </p:nvSpPr>
        <p:spPr>
          <a:xfrm>
            <a:off x="3488528" y="3990731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1B9DC6-8329-4925-92F7-7E625F73023A}"/>
              </a:ext>
            </a:extLst>
          </p:cNvPr>
          <p:cNvSpPr/>
          <p:nvPr/>
        </p:nvSpPr>
        <p:spPr>
          <a:xfrm>
            <a:off x="4926013" y="3403523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40746A-E4ED-464A-9A76-E0415C7BBA20}"/>
              </a:ext>
            </a:extLst>
          </p:cNvPr>
          <p:cNvSpPr/>
          <p:nvPr/>
        </p:nvSpPr>
        <p:spPr>
          <a:xfrm>
            <a:off x="2614611" y="421943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60D7D5-6A57-485C-B0B7-9A1A57CE2E1C}"/>
              </a:ext>
            </a:extLst>
          </p:cNvPr>
          <p:cNvSpPr/>
          <p:nvPr/>
        </p:nvSpPr>
        <p:spPr>
          <a:xfrm>
            <a:off x="4086224" y="3774754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BD2288-3B56-455B-9524-7FD6CD6BEC1E}"/>
              </a:ext>
            </a:extLst>
          </p:cNvPr>
          <p:cNvSpPr/>
          <p:nvPr/>
        </p:nvSpPr>
        <p:spPr>
          <a:xfrm>
            <a:off x="6250776" y="5655941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2FD259-0269-4F92-9CE2-597ACD816EED}"/>
              </a:ext>
            </a:extLst>
          </p:cNvPr>
          <p:cNvSpPr/>
          <p:nvPr/>
        </p:nvSpPr>
        <p:spPr>
          <a:xfrm>
            <a:off x="2035174" y="3859294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5A4B0-3733-4815-B32D-C8F24483022A}"/>
              </a:ext>
            </a:extLst>
          </p:cNvPr>
          <p:cNvSpPr txBox="1"/>
          <p:nvPr/>
        </p:nvSpPr>
        <p:spPr>
          <a:xfrm flipH="1">
            <a:off x="3243633" y="5611451"/>
            <a:ext cx="355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Non-Christians</a:t>
            </a:r>
          </a:p>
        </p:txBody>
      </p:sp>
    </p:spTree>
    <p:extLst>
      <p:ext uri="{BB962C8B-B14F-4D97-AF65-F5344CB8AC3E}">
        <p14:creationId xmlns:p14="http://schemas.microsoft.com/office/powerpoint/2010/main" val="150563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2D1ED2-FCCF-4AE2-A015-DCEFD7FC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Centered</a:t>
            </a:r>
            <a:r>
              <a:rPr lang="en-GB" dirty="0"/>
              <a:t>-set 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549F34-EFD4-4DF9-98B9-EA364B5ACAAA}"/>
              </a:ext>
            </a:extLst>
          </p:cNvPr>
          <p:cNvSpPr/>
          <p:nvPr/>
        </p:nvSpPr>
        <p:spPr>
          <a:xfrm>
            <a:off x="3629024" y="3317554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7CDD42-7BE9-408F-B06E-939373129192}"/>
              </a:ext>
            </a:extLst>
          </p:cNvPr>
          <p:cNvSpPr/>
          <p:nvPr/>
        </p:nvSpPr>
        <p:spPr>
          <a:xfrm>
            <a:off x="6250776" y="2713477"/>
            <a:ext cx="185739" cy="180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F3CF45-2F0E-4430-826E-6B07F8B77052}"/>
              </a:ext>
            </a:extLst>
          </p:cNvPr>
          <p:cNvSpPr/>
          <p:nvPr/>
        </p:nvSpPr>
        <p:spPr>
          <a:xfrm>
            <a:off x="2393153" y="3611306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D00A85-61E5-40D4-9763-C66EEB76EF7B}"/>
              </a:ext>
            </a:extLst>
          </p:cNvPr>
          <p:cNvSpPr/>
          <p:nvPr/>
        </p:nvSpPr>
        <p:spPr>
          <a:xfrm>
            <a:off x="2457450" y="467295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B34BB5-61F9-4744-9FF4-35D2E2C6CFAF}"/>
              </a:ext>
            </a:extLst>
          </p:cNvPr>
          <p:cNvSpPr/>
          <p:nvPr/>
        </p:nvSpPr>
        <p:spPr>
          <a:xfrm>
            <a:off x="3717128" y="4670582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5DAAC5-E3AA-4C6B-BF70-AFD3838FBD06}"/>
              </a:ext>
            </a:extLst>
          </p:cNvPr>
          <p:cNvSpPr/>
          <p:nvPr/>
        </p:nvSpPr>
        <p:spPr>
          <a:xfrm>
            <a:off x="5214938" y="371607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C76472-C68C-4BD3-A11D-DF387C8E849C}"/>
              </a:ext>
            </a:extLst>
          </p:cNvPr>
          <p:cNvSpPr/>
          <p:nvPr/>
        </p:nvSpPr>
        <p:spPr>
          <a:xfrm>
            <a:off x="6505046" y="506062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015F88-E004-4AB2-AF43-AA23345FAADA}"/>
              </a:ext>
            </a:extLst>
          </p:cNvPr>
          <p:cNvSpPr/>
          <p:nvPr/>
        </p:nvSpPr>
        <p:spPr>
          <a:xfrm flipH="1">
            <a:off x="2614611" y="5426867"/>
            <a:ext cx="223835" cy="229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6D075E-4F1D-4798-AE60-1A2C06FEEE6B}"/>
              </a:ext>
            </a:extLst>
          </p:cNvPr>
          <p:cNvSpPr/>
          <p:nvPr/>
        </p:nvSpPr>
        <p:spPr>
          <a:xfrm>
            <a:off x="6980237" y="3338030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78AB9D-D158-42CB-9595-88B27A6707AF}"/>
              </a:ext>
            </a:extLst>
          </p:cNvPr>
          <p:cNvSpPr/>
          <p:nvPr/>
        </p:nvSpPr>
        <p:spPr>
          <a:xfrm>
            <a:off x="1724019" y="4339751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C92974-2E74-4156-A290-4D1777ACE9EF}"/>
              </a:ext>
            </a:extLst>
          </p:cNvPr>
          <p:cNvSpPr/>
          <p:nvPr/>
        </p:nvSpPr>
        <p:spPr>
          <a:xfrm>
            <a:off x="6436519" y="3892770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AC975D-A281-4116-AC48-95370741AED0}"/>
              </a:ext>
            </a:extLst>
          </p:cNvPr>
          <p:cNvSpPr/>
          <p:nvPr/>
        </p:nvSpPr>
        <p:spPr>
          <a:xfrm>
            <a:off x="3488528" y="3990731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1B9DC6-8329-4925-92F7-7E625F73023A}"/>
              </a:ext>
            </a:extLst>
          </p:cNvPr>
          <p:cNvSpPr/>
          <p:nvPr/>
        </p:nvSpPr>
        <p:spPr>
          <a:xfrm>
            <a:off x="4926013" y="3403523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40746A-E4ED-464A-9A76-E0415C7BBA20}"/>
              </a:ext>
            </a:extLst>
          </p:cNvPr>
          <p:cNvSpPr/>
          <p:nvPr/>
        </p:nvSpPr>
        <p:spPr>
          <a:xfrm>
            <a:off x="2614611" y="421943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60D7D5-6A57-485C-B0B7-9A1A57CE2E1C}"/>
              </a:ext>
            </a:extLst>
          </p:cNvPr>
          <p:cNvSpPr/>
          <p:nvPr/>
        </p:nvSpPr>
        <p:spPr>
          <a:xfrm>
            <a:off x="4086224" y="3774754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BD2288-3B56-455B-9524-7FD6CD6BEC1E}"/>
              </a:ext>
            </a:extLst>
          </p:cNvPr>
          <p:cNvSpPr/>
          <p:nvPr/>
        </p:nvSpPr>
        <p:spPr>
          <a:xfrm>
            <a:off x="6250776" y="5655941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2FD259-0269-4F92-9CE2-597ACD816EED}"/>
              </a:ext>
            </a:extLst>
          </p:cNvPr>
          <p:cNvSpPr/>
          <p:nvPr/>
        </p:nvSpPr>
        <p:spPr>
          <a:xfrm>
            <a:off x="2035174" y="3859294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0714D2-FAA5-4C29-9861-90B350C55B75}"/>
              </a:ext>
            </a:extLst>
          </p:cNvPr>
          <p:cNvSpPr/>
          <p:nvPr/>
        </p:nvSpPr>
        <p:spPr>
          <a:xfrm>
            <a:off x="3645686" y="5718329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34F117-C4AD-4286-B24D-01A8240FB329}"/>
              </a:ext>
            </a:extLst>
          </p:cNvPr>
          <p:cNvSpPr/>
          <p:nvPr/>
        </p:nvSpPr>
        <p:spPr>
          <a:xfrm>
            <a:off x="5400677" y="5855015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033C37-2D5A-4846-82E4-A1E76390D027}"/>
              </a:ext>
            </a:extLst>
          </p:cNvPr>
          <p:cNvSpPr/>
          <p:nvPr/>
        </p:nvSpPr>
        <p:spPr>
          <a:xfrm>
            <a:off x="6088855" y="4600447"/>
            <a:ext cx="185739" cy="16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67FB35-AB2E-43B2-BAD7-4EDFC8393B17}"/>
              </a:ext>
            </a:extLst>
          </p:cNvPr>
          <p:cNvCxnSpPr/>
          <p:nvPr/>
        </p:nvCxnSpPr>
        <p:spPr>
          <a:xfrm>
            <a:off x="4500563" y="3943349"/>
            <a:ext cx="0" cy="128587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9D92E-1A91-46A0-A38E-5301884CA35E}"/>
              </a:ext>
            </a:extLst>
          </p:cNvPr>
          <p:cNvCxnSpPr>
            <a:cxnSpLocks/>
          </p:cNvCxnSpPr>
          <p:nvPr/>
        </p:nvCxnSpPr>
        <p:spPr>
          <a:xfrm>
            <a:off x="4086224" y="4388034"/>
            <a:ext cx="83978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44DF50-D973-4B6B-AAF7-05E77080E6D3}"/>
              </a:ext>
            </a:extLst>
          </p:cNvPr>
          <p:cNvCxnSpPr>
            <a:cxnSpLocks/>
          </p:cNvCxnSpPr>
          <p:nvPr/>
        </p:nvCxnSpPr>
        <p:spPr>
          <a:xfrm>
            <a:off x="3717128" y="4219439"/>
            <a:ext cx="184641" cy="28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E27DE97-31B9-4887-B8C1-26556A0E4D9A}"/>
              </a:ext>
            </a:extLst>
          </p:cNvPr>
          <p:cNvCxnSpPr>
            <a:cxnSpLocks/>
          </p:cNvCxnSpPr>
          <p:nvPr/>
        </p:nvCxnSpPr>
        <p:spPr>
          <a:xfrm flipH="1">
            <a:off x="5493546" y="4669751"/>
            <a:ext cx="359559" cy="1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E8806A-22D6-49BD-AD3F-67AEF15908A7}"/>
              </a:ext>
            </a:extLst>
          </p:cNvPr>
          <p:cNvCxnSpPr>
            <a:cxnSpLocks/>
          </p:cNvCxnSpPr>
          <p:nvPr/>
        </p:nvCxnSpPr>
        <p:spPr>
          <a:xfrm flipV="1">
            <a:off x="5493546" y="3381626"/>
            <a:ext cx="311743" cy="29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3487E1-A070-446B-BB63-8B2E154883F3}"/>
              </a:ext>
            </a:extLst>
          </p:cNvPr>
          <p:cNvCxnSpPr>
            <a:cxnSpLocks/>
          </p:cNvCxnSpPr>
          <p:nvPr/>
        </p:nvCxnSpPr>
        <p:spPr>
          <a:xfrm flipH="1">
            <a:off x="2035174" y="4839177"/>
            <a:ext cx="357979" cy="221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6129EBB-63F1-48A9-8DD4-D3206535ED5A}"/>
              </a:ext>
            </a:extLst>
          </p:cNvPr>
          <p:cNvCxnSpPr>
            <a:cxnSpLocks/>
          </p:cNvCxnSpPr>
          <p:nvPr/>
        </p:nvCxnSpPr>
        <p:spPr>
          <a:xfrm flipV="1">
            <a:off x="2970409" y="5229224"/>
            <a:ext cx="375238" cy="220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FB4371-F8BC-4E4D-9AEE-FB907AC084B8}"/>
              </a:ext>
            </a:extLst>
          </p:cNvPr>
          <p:cNvCxnSpPr>
            <a:cxnSpLocks/>
          </p:cNvCxnSpPr>
          <p:nvPr/>
        </p:nvCxnSpPr>
        <p:spPr>
          <a:xfrm flipH="1">
            <a:off x="6597915" y="3436981"/>
            <a:ext cx="291033" cy="135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0BDCC0-E2D6-444F-8BC3-3C4BE514B680}"/>
              </a:ext>
            </a:extLst>
          </p:cNvPr>
          <p:cNvCxnSpPr>
            <a:cxnSpLocks/>
          </p:cNvCxnSpPr>
          <p:nvPr/>
        </p:nvCxnSpPr>
        <p:spPr>
          <a:xfrm flipH="1" flipV="1">
            <a:off x="6181724" y="5229224"/>
            <a:ext cx="92870" cy="31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4B03C62-90B5-420F-B68F-CBD026883FF6}"/>
              </a:ext>
            </a:extLst>
          </p:cNvPr>
          <p:cNvCxnSpPr>
            <a:cxnSpLocks/>
          </p:cNvCxnSpPr>
          <p:nvPr/>
        </p:nvCxnSpPr>
        <p:spPr>
          <a:xfrm flipH="1" flipV="1">
            <a:off x="5214939" y="5449259"/>
            <a:ext cx="185738" cy="29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1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E944-1D24-4A06-8A1F-EBF7BA16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2028825"/>
            <a:ext cx="6798734" cy="1975908"/>
          </a:xfrm>
        </p:spPr>
        <p:txBody>
          <a:bodyPr>
            <a:normAutofit/>
          </a:bodyPr>
          <a:lstStyle/>
          <a:p>
            <a:r>
              <a:rPr lang="en-GB" sz="4800" dirty="0"/>
              <a:t>Fellowship that is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2D592-8591-4FFA-8BF6-989D6A872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… without borders</a:t>
            </a:r>
          </a:p>
        </p:txBody>
      </p:sp>
    </p:spTree>
    <p:extLst>
      <p:ext uri="{BB962C8B-B14F-4D97-AF65-F5344CB8AC3E}">
        <p14:creationId xmlns:p14="http://schemas.microsoft.com/office/powerpoint/2010/main" val="404683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83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58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Walking the Way</vt:lpstr>
      <vt:lpstr>PowerPoint Presentation</vt:lpstr>
      <vt:lpstr>Fellowship that is …</vt:lpstr>
      <vt:lpstr>Fellowship that is …</vt:lpstr>
      <vt:lpstr>Closed-set Church</vt:lpstr>
      <vt:lpstr>Centered-set Church</vt:lpstr>
      <vt:lpstr>Fellowship that is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the Way</dc:title>
  <dc:creator>Alex Mabbs</dc:creator>
  <cp:lastModifiedBy>Alex Mabbs</cp:lastModifiedBy>
  <cp:revision>5</cp:revision>
  <dcterms:created xsi:type="dcterms:W3CDTF">2018-02-14T16:31:54Z</dcterms:created>
  <dcterms:modified xsi:type="dcterms:W3CDTF">2018-02-14T17:02:08Z</dcterms:modified>
</cp:coreProperties>
</file>